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60" r:id="rId5"/>
    <p:sldId id="261" r:id="rId6"/>
  </p:sldIdLst>
  <p:sldSz cx="6858000" cy="9906000" type="A4"/>
  <p:notesSz cx="6669088" cy="9872663"/>
  <p:custDataLst>
    <p:tags r:id="rId9"/>
  </p:custDataLst>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374">
          <p15:clr>
            <a:srgbClr val="A4A3A4"/>
          </p15:clr>
        </p15:guide>
        <p15:guide id="2" orient="horz" pos="2343">
          <p15:clr>
            <a:srgbClr val="A4A3A4"/>
          </p15:clr>
        </p15:guide>
        <p15:guide id="3" orient="horz" pos="736">
          <p15:clr>
            <a:srgbClr val="A4A3A4"/>
          </p15:clr>
        </p15:guide>
        <p15:guide id="4" orient="horz" pos="3010">
          <p15:clr>
            <a:srgbClr val="A4A3A4"/>
          </p15:clr>
        </p15:guide>
        <p15:guide id="5" orient="horz" pos="5792">
          <p15:clr>
            <a:srgbClr val="A4A3A4"/>
          </p15:clr>
        </p15:guide>
        <p15:guide id="6" orient="horz" pos="3825">
          <p15:clr>
            <a:srgbClr val="A4A3A4"/>
          </p15:clr>
        </p15:guide>
        <p15:guide id="7" pos="192">
          <p15:clr>
            <a:srgbClr val="A4A3A4"/>
          </p15:clr>
        </p15:guide>
        <p15:guide id="8" pos="2129">
          <p15:clr>
            <a:srgbClr val="A4A3A4"/>
          </p15:clr>
        </p15:guide>
        <p15:guide id="9" pos="4128">
          <p15:clr>
            <a:srgbClr val="A4A3A4"/>
          </p15:clr>
        </p15:guide>
        <p15:guide id="10" pos="107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1V>
      <a:tcStyle>
        <a:tcBdr>
          <a:top>
            <a:lnRef idx="1">
              <a:schemeClr val="accent1"/>
            </a:lnRef>
          </a:top>
          <a:bottom>
            <a:lnRef idx="1">
              <a:schemeClr val="accent1"/>
            </a:lnRef>
          </a:bottom>
        </a:tcBdr>
        <a:fill>
          <a:solidFill>
            <a:schemeClr val="accent1">
              <a:alpha val="40000"/>
            </a:schemeClr>
          </a:solidFill>
        </a:fill>
      </a:tcStyle>
    </a:band1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92" autoAdjust="0"/>
    <p:restoredTop sz="97605" autoAdjust="0"/>
  </p:normalViewPr>
  <p:slideViewPr>
    <p:cSldViewPr snapToGrid="0" snapToObjects="1">
      <p:cViewPr varScale="1">
        <p:scale>
          <a:sx n="74" d="100"/>
          <a:sy n="74" d="100"/>
        </p:scale>
        <p:origin x="2988" y="72"/>
      </p:cViewPr>
      <p:guideLst>
        <p:guide orient="horz" pos="5374"/>
        <p:guide orient="horz" pos="2343"/>
        <p:guide orient="horz" pos="736"/>
        <p:guide orient="horz" pos="3010"/>
        <p:guide orient="horz" pos="5792"/>
        <p:guide orient="horz" pos="3825"/>
        <p:guide pos="192"/>
        <p:guide pos="2129"/>
        <p:guide pos="4128"/>
        <p:guide pos="1079"/>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ina Balija" userId="e9a78f7e-6ae7-4d10-bc30-23b6f3e97e12" providerId="ADAL" clId="{50881400-08F4-4CFE-B0AF-5FB05C7E9F03}"/>
    <pc:docChg chg="custSel modSld modMainMaster">
      <pc:chgData name="Selina Balija" userId="e9a78f7e-6ae7-4d10-bc30-23b6f3e97e12" providerId="ADAL" clId="{50881400-08F4-4CFE-B0AF-5FB05C7E9F03}" dt="2022-09-01T10:44:11.293" v="28"/>
      <pc:docMkLst>
        <pc:docMk/>
      </pc:docMkLst>
      <pc:sldChg chg="addSp delSp modSp mod">
        <pc:chgData name="Selina Balija" userId="e9a78f7e-6ae7-4d10-bc30-23b6f3e97e12" providerId="ADAL" clId="{50881400-08F4-4CFE-B0AF-5FB05C7E9F03}" dt="2022-08-31T07:30:40.306" v="27" actId="14100"/>
        <pc:sldMkLst>
          <pc:docMk/>
          <pc:sldMk cId="3588918371" sldId="260"/>
        </pc:sldMkLst>
        <pc:spChg chg="del">
          <ac:chgData name="Selina Balija" userId="e9a78f7e-6ae7-4d10-bc30-23b6f3e97e12" providerId="ADAL" clId="{50881400-08F4-4CFE-B0AF-5FB05C7E9F03}" dt="2022-08-31T07:02:51.057" v="5" actId="478"/>
          <ac:spMkLst>
            <pc:docMk/>
            <pc:sldMk cId="3588918371" sldId="260"/>
            <ac:spMk id="8" creationId="{00000000-0000-0000-0000-000000000000}"/>
          </ac:spMkLst>
        </pc:spChg>
        <pc:spChg chg="add mod">
          <ac:chgData name="Selina Balija" userId="e9a78f7e-6ae7-4d10-bc30-23b6f3e97e12" providerId="ADAL" clId="{50881400-08F4-4CFE-B0AF-5FB05C7E9F03}" dt="2022-08-31T07:02:57.495" v="7"/>
          <ac:spMkLst>
            <pc:docMk/>
            <pc:sldMk cId="3588918371" sldId="260"/>
            <ac:spMk id="18" creationId="{D286D6B2-4DA1-41CA-846A-4C5609E5C8CB}"/>
          </ac:spMkLst>
        </pc:spChg>
        <pc:spChg chg="mod">
          <ac:chgData name="Selina Balija" userId="e9a78f7e-6ae7-4d10-bc30-23b6f3e97e12" providerId="ADAL" clId="{50881400-08F4-4CFE-B0AF-5FB05C7E9F03}" dt="2022-08-31T07:30:40.306" v="27" actId="14100"/>
          <ac:spMkLst>
            <pc:docMk/>
            <pc:sldMk cId="3588918371" sldId="260"/>
            <ac:spMk id="32" creationId="{00000000-0000-0000-0000-000000000000}"/>
          </ac:spMkLst>
        </pc:spChg>
        <pc:picChg chg="add del mod">
          <ac:chgData name="Selina Balija" userId="e9a78f7e-6ae7-4d10-bc30-23b6f3e97e12" providerId="ADAL" clId="{50881400-08F4-4CFE-B0AF-5FB05C7E9F03}" dt="2022-08-31T07:02:48.381" v="4"/>
          <ac:picMkLst>
            <pc:docMk/>
            <pc:sldMk cId="3588918371" sldId="260"/>
            <ac:picMk id="14" creationId="{F0CF0AE5-3230-4AD3-871A-CC352D031DAD}"/>
          </ac:picMkLst>
        </pc:picChg>
        <pc:picChg chg="add mod">
          <ac:chgData name="Selina Balija" userId="e9a78f7e-6ae7-4d10-bc30-23b6f3e97e12" providerId="ADAL" clId="{50881400-08F4-4CFE-B0AF-5FB05C7E9F03}" dt="2022-08-31T07:02:52.414" v="6"/>
          <ac:picMkLst>
            <pc:docMk/>
            <pc:sldMk cId="3588918371" sldId="260"/>
            <ac:picMk id="17" creationId="{ADB41C39-E7B8-45B7-AA4F-ED3AA2226D95}"/>
          </ac:picMkLst>
        </pc:picChg>
        <pc:picChg chg="del">
          <ac:chgData name="Selina Balija" userId="e9a78f7e-6ae7-4d10-bc30-23b6f3e97e12" providerId="ADAL" clId="{50881400-08F4-4CFE-B0AF-5FB05C7E9F03}" dt="2022-08-31T07:02:39.403" v="2" actId="478"/>
          <ac:picMkLst>
            <pc:docMk/>
            <pc:sldMk cId="3588918371" sldId="260"/>
            <ac:picMk id="28" creationId="{00000000-0000-0000-0000-000000000000}"/>
          </ac:picMkLst>
        </pc:picChg>
      </pc:sldChg>
      <pc:sldChg chg="modSp mod">
        <pc:chgData name="Selina Balija" userId="e9a78f7e-6ae7-4d10-bc30-23b6f3e97e12" providerId="ADAL" clId="{50881400-08F4-4CFE-B0AF-5FB05C7E9F03}" dt="2022-09-01T10:44:11.293" v="28"/>
        <pc:sldMkLst>
          <pc:docMk/>
          <pc:sldMk cId="3577000692" sldId="261"/>
        </pc:sldMkLst>
        <pc:spChg chg="mod">
          <ac:chgData name="Selina Balija" userId="e9a78f7e-6ae7-4d10-bc30-23b6f3e97e12" providerId="ADAL" clId="{50881400-08F4-4CFE-B0AF-5FB05C7E9F03}" dt="2022-09-01T10:44:11.293" v="28"/>
          <ac:spMkLst>
            <pc:docMk/>
            <pc:sldMk cId="3577000692" sldId="261"/>
            <ac:spMk id="5" creationId="{00000000-0000-0000-0000-000000000000}"/>
          </ac:spMkLst>
        </pc:spChg>
        <pc:graphicFrameChg chg="modGraphic">
          <ac:chgData name="Selina Balija" userId="e9a78f7e-6ae7-4d10-bc30-23b6f3e97e12" providerId="ADAL" clId="{50881400-08F4-4CFE-B0AF-5FB05C7E9F03}" dt="2022-08-31T07:03:30.096" v="17" actId="20577"/>
          <ac:graphicFrameMkLst>
            <pc:docMk/>
            <pc:sldMk cId="3577000692" sldId="261"/>
            <ac:graphicFrameMk id="14" creationId="{00000000-0000-0000-0000-000000000000}"/>
          </ac:graphicFrameMkLst>
        </pc:graphicFrameChg>
      </pc:sldChg>
      <pc:sldMasterChg chg="addSp delSp modSp mod">
        <pc:chgData name="Selina Balija" userId="e9a78f7e-6ae7-4d10-bc30-23b6f3e97e12" providerId="ADAL" clId="{50881400-08F4-4CFE-B0AF-5FB05C7E9F03}" dt="2022-08-31T07:02:35.280" v="1"/>
        <pc:sldMasterMkLst>
          <pc:docMk/>
          <pc:sldMasterMk cId="4139601050" sldId="2147483648"/>
        </pc:sldMasterMkLst>
        <pc:picChg chg="add mod">
          <ac:chgData name="Selina Balija" userId="e9a78f7e-6ae7-4d10-bc30-23b6f3e97e12" providerId="ADAL" clId="{50881400-08F4-4CFE-B0AF-5FB05C7E9F03}" dt="2022-08-31T07:02:35.280" v="1"/>
          <ac:picMkLst>
            <pc:docMk/>
            <pc:sldMasterMk cId="4139601050" sldId="2147483648"/>
            <ac:picMk id="7" creationId="{02FB5CBA-D986-4F42-8053-904A84883AEC}"/>
          </ac:picMkLst>
        </pc:picChg>
        <pc:picChg chg="del">
          <ac:chgData name="Selina Balija" userId="e9a78f7e-6ae7-4d10-bc30-23b6f3e97e12" providerId="ADAL" clId="{50881400-08F4-4CFE-B0AF-5FB05C7E9F03}" dt="2022-08-31T07:02:34.193" v="0" actId="478"/>
          <ac:picMkLst>
            <pc:docMk/>
            <pc:sldMasterMk cId="4139601050" sldId="2147483648"/>
            <ac:picMk id="11" creationId="{00000000-0000-0000-0000-000000000000}"/>
          </ac:picMkLst>
        </pc:picChg>
      </pc:sldMasterChg>
    </pc:docChg>
  </pc:docChgLst>
  <pc:docChgLst>
    <pc:chgData name="Selina Balija" userId="e9a78f7e-6ae7-4d10-bc30-23b6f3e97e12" providerId="ADAL" clId="{1B7932D9-857D-4FCE-A15F-6277664B633E}"/>
    <pc:docChg chg="modSld">
      <pc:chgData name="Selina Balija" userId="e9a78f7e-6ae7-4d10-bc30-23b6f3e97e12" providerId="ADAL" clId="{1B7932D9-857D-4FCE-A15F-6277664B633E}" dt="2022-08-11T07:52:37.441" v="30" actId="20577"/>
      <pc:docMkLst>
        <pc:docMk/>
      </pc:docMkLst>
      <pc:sldChg chg="modSp mod">
        <pc:chgData name="Selina Balija" userId="e9a78f7e-6ae7-4d10-bc30-23b6f3e97e12" providerId="ADAL" clId="{1B7932D9-857D-4FCE-A15F-6277664B633E}" dt="2022-08-11T07:51:37.493" v="11" actId="20577"/>
        <pc:sldMkLst>
          <pc:docMk/>
          <pc:sldMk cId="3588918371" sldId="260"/>
        </pc:sldMkLst>
        <pc:spChg chg="mod">
          <ac:chgData name="Selina Balija" userId="e9a78f7e-6ae7-4d10-bc30-23b6f3e97e12" providerId="ADAL" clId="{1B7932D9-857D-4FCE-A15F-6277664B633E}" dt="2022-08-11T07:51:37.493" v="11" actId="20577"/>
          <ac:spMkLst>
            <pc:docMk/>
            <pc:sldMk cId="3588918371" sldId="260"/>
            <ac:spMk id="32" creationId="{00000000-0000-0000-0000-000000000000}"/>
          </ac:spMkLst>
        </pc:spChg>
      </pc:sldChg>
      <pc:sldChg chg="modSp mod">
        <pc:chgData name="Selina Balija" userId="e9a78f7e-6ae7-4d10-bc30-23b6f3e97e12" providerId="ADAL" clId="{1B7932D9-857D-4FCE-A15F-6277664B633E}" dt="2022-08-11T07:52:37.441" v="30" actId="20577"/>
        <pc:sldMkLst>
          <pc:docMk/>
          <pc:sldMk cId="3577000692" sldId="261"/>
        </pc:sldMkLst>
        <pc:graphicFrameChg chg="mod modGraphic">
          <ac:chgData name="Selina Balija" userId="e9a78f7e-6ae7-4d10-bc30-23b6f3e97e12" providerId="ADAL" clId="{1B7932D9-857D-4FCE-A15F-6277664B633E}" dt="2022-08-11T07:52:37.441" v="30" actId="20577"/>
          <ac:graphicFrameMkLst>
            <pc:docMk/>
            <pc:sldMk cId="3577000692" sldId="261"/>
            <ac:graphicFrameMk id="14"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3"/>
            <a:ext cx="2889938" cy="493633"/>
          </a:xfrm>
          <a:prstGeom prst="rect">
            <a:avLst/>
          </a:prstGeom>
        </p:spPr>
        <p:txBody>
          <a:bodyPr vert="horz" lIns="91428" tIns="45714" rIns="91428" bIns="45714" rtlCol="0"/>
          <a:lstStyle>
            <a:lvl1pPr algn="l">
              <a:defRPr sz="1200"/>
            </a:lvl1pPr>
          </a:lstStyle>
          <a:p>
            <a:endParaRPr lang="de-DE"/>
          </a:p>
        </p:txBody>
      </p:sp>
      <p:sp>
        <p:nvSpPr>
          <p:cNvPr id="3" name="Datumsplatzhalter 2"/>
          <p:cNvSpPr>
            <a:spLocks noGrp="1"/>
          </p:cNvSpPr>
          <p:nvPr>
            <p:ph type="dt" sz="quarter" idx="1"/>
          </p:nvPr>
        </p:nvSpPr>
        <p:spPr>
          <a:xfrm>
            <a:off x="3777607" y="3"/>
            <a:ext cx="2889938" cy="493633"/>
          </a:xfrm>
          <a:prstGeom prst="rect">
            <a:avLst/>
          </a:prstGeom>
        </p:spPr>
        <p:txBody>
          <a:bodyPr vert="horz" lIns="91428" tIns="45714" rIns="91428" bIns="45714" rtlCol="0"/>
          <a:lstStyle>
            <a:lvl1pPr algn="r">
              <a:defRPr sz="1200"/>
            </a:lvl1pPr>
          </a:lstStyle>
          <a:p>
            <a:fld id="{CA0D46D4-BAAD-7340-923D-AB41C89CA6A5}" type="datetimeFigureOut">
              <a:rPr lang="de-DE" smtClean="0"/>
              <a:t>24.02.2023</a:t>
            </a:fld>
            <a:endParaRPr lang="de-DE"/>
          </a:p>
        </p:txBody>
      </p:sp>
      <p:sp>
        <p:nvSpPr>
          <p:cNvPr id="4" name="Fußzeilenplatzhalter 3"/>
          <p:cNvSpPr>
            <a:spLocks noGrp="1"/>
          </p:cNvSpPr>
          <p:nvPr>
            <p:ph type="ftr" sz="quarter" idx="2"/>
          </p:nvPr>
        </p:nvSpPr>
        <p:spPr>
          <a:xfrm>
            <a:off x="0" y="9377319"/>
            <a:ext cx="2889938" cy="493633"/>
          </a:xfrm>
          <a:prstGeom prst="rect">
            <a:avLst/>
          </a:prstGeom>
        </p:spPr>
        <p:txBody>
          <a:bodyPr vert="horz" lIns="91428" tIns="45714" rIns="91428" bIns="45714" rtlCol="0" anchor="b"/>
          <a:lstStyle>
            <a:lvl1pPr algn="l">
              <a:defRPr sz="1200"/>
            </a:lvl1pPr>
          </a:lstStyle>
          <a:p>
            <a:endParaRPr lang="de-DE"/>
          </a:p>
        </p:txBody>
      </p:sp>
      <p:sp>
        <p:nvSpPr>
          <p:cNvPr id="5" name="Foliennummernplatzhalter 4"/>
          <p:cNvSpPr>
            <a:spLocks noGrp="1"/>
          </p:cNvSpPr>
          <p:nvPr>
            <p:ph type="sldNum" sz="quarter" idx="3"/>
          </p:nvPr>
        </p:nvSpPr>
        <p:spPr>
          <a:xfrm>
            <a:off x="3777607" y="9377319"/>
            <a:ext cx="2889938" cy="493633"/>
          </a:xfrm>
          <a:prstGeom prst="rect">
            <a:avLst/>
          </a:prstGeom>
        </p:spPr>
        <p:txBody>
          <a:bodyPr vert="horz" lIns="91428" tIns="45714" rIns="91428" bIns="45714" rtlCol="0" anchor="b"/>
          <a:lstStyle>
            <a:lvl1pPr algn="r">
              <a:defRPr sz="1200"/>
            </a:lvl1pPr>
          </a:lstStyle>
          <a:p>
            <a:fld id="{AB39F869-1338-4640-A58D-E92CBA306622}" type="slidenum">
              <a:rPr lang="de-DE" smtClean="0"/>
              <a:t>‹nr.›</a:t>
            </a:fld>
            <a:endParaRPr lang="de-DE"/>
          </a:p>
        </p:txBody>
      </p:sp>
    </p:spTree>
    <p:extLst>
      <p:ext uri="{BB962C8B-B14F-4D97-AF65-F5344CB8AC3E}">
        <p14:creationId xmlns:p14="http://schemas.microsoft.com/office/powerpoint/2010/main" val="11441522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3"/>
            <a:ext cx="2889938" cy="493633"/>
          </a:xfrm>
          <a:prstGeom prst="rect">
            <a:avLst/>
          </a:prstGeom>
        </p:spPr>
        <p:txBody>
          <a:bodyPr vert="horz" lIns="91428" tIns="45714" rIns="91428" bIns="45714" rtlCol="0"/>
          <a:lstStyle>
            <a:lvl1pPr algn="l">
              <a:defRPr sz="1200"/>
            </a:lvl1pPr>
          </a:lstStyle>
          <a:p>
            <a:endParaRPr lang="de-DE"/>
          </a:p>
        </p:txBody>
      </p:sp>
      <p:sp>
        <p:nvSpPr>
          <p:cNvPr id="3" name="Datumsplatzhalter 2"/>
          <p:cNvSpPr>
            <a:spLocks noGrp="1"/>
          </p:cNvSpPr>
          <p:nvPr>
            <p:ph type="dt" idx="1"/>
          </p:nvPr>
        </p:nvSpPr>
        <p:spPr>
          <a:xfrm>
            <a:off x="3777607" y="3"/>
            <a:ext cx="2889938" cy="493633"/>
          </a:xfrm>
          <a:prstGeom prst="rect">
            <a:avLst/>
          </a:prstGeom>
        </p:spPr>
        <p:txBody>
          <a:bodyPr vert="horz" lIns="91428" tIns="45714" rIns="91428" bIns="45714" rtlCol="0"/>
          <a:lstStyle>
            <a:lvl1pPr algn="r">
              <a:defRPr sz="1200"/>
            </a:lvl1pPr>
          </a:lstStyle>
          <a:p>
            <a:fld id="{A650CE61-E7B2-D74E-B6D1-8A6F0A33E914}" type="datetimeFigureOut">
              <a:rPr lang="de-DE" smtClean="0"/>
              <a:t>24.02.2023</a:t>
            </a:fld>
            <a:endParaRPr lang="de-DE"/>
          </a:p>
        </p:txBody>
      </p:sp>
      <p:sp>
        <p:nvSpPr>
          <p:cNvPr id="4" name="Folienbildplatzhalter 3"/>
          <p:cNvSpPr>
            <a:spLocks noGrp="1" noRot="1" noChangeAspect="1"/>
          </p:cNvSpPr>
          <p:nvPr>
            <p:ph type="sldImg" idx="2"/>
          </p:nvPr>
        </p:nvSpPr>
        <p:spPr>
          <a:xfrm>
            <a:off x="2052638" y="739775"/>
            <a:ext cx="2563812" cy="3703638"/>
          </a:xfrm>
          <a:prstGeom prst="rect">
            <a:avLst/>
          </a:prstGeom>
          <a:noFill/>
          <a:ln w="12700">
            <a:solidFill>
              <a:prstClr val="black"/>
            </a:solidFill>
          </a:ln>
        </p:spPr>
      </p:sp>
      <p:sp>
        <p:nvSpPr>
          <p:cNvPr id="5" name="Notizenplatzhalter 4"/>
          <p:cNvSpPr>
            <a:spLocks noGrp="1"/>
          </p:cNvSpPr>
          <p:nvPr>
            <p:ph type="body" sz="quarter" idx="3"/>
          </p:nvPr>
        </p:nvSpPr>
        <p:spPr>
          <a:xfrm>
            <a:off x="666909" y="4689515"/>
            <a:ext cx="5335270" cy="4442698"/>
          </a:xfrm>
          <a:prstGeom prst="rect">
            <a:avLst/>
          </a:prstGeom>
        </p:spPr>
        <p:txBody>
          <a:bodyPr vert="horz" lIns="91428" tIns="45714" rIns="91428" bIns="4571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9"/>
            <a:ext cx="2889938" cy="493633"/>
          </a:xfrm>
          <a:prstGeom prst="rect">
            <a:avLst/>
          </a:prstGeom>
        </p:spPr>
        <p:txBody>
          <a:bodyPr vert="horz" lIns="91428" tIns="45714" rIns="91428" bIns="45714"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377319"/>
            <a:ext cx="2889938" cy="493633"/>
          </a:xfrm>
          <a:prstGeom prst="rect">
            <a:avLst/>
          </a:prstGeom>
        </p:spPr>
        <p:txBody>
          <a:bodyPr vert="horz" lIns="91428" tIns="45714" rIns="91428" bIns="45714" rtlCol="0" anchor="b"/>
          <a:lstStyle>
            <a:lvl1pPr algn="r">
              <a:defRPr sz="1200"/>
            </a:lvl1pPr>
          </a:lstStyle>
          <a:p>
            <a:fld id="{8546A1EE-2AF7-A747-BE65-3859B9081D7A}" type="slidenum">
              <a:rPr lang="de-DE" smtClean="0"/>
              <a:t>‹nr.›</a:t>
            </a:fld>
            <a:endParaRPr lang="de-DE"/>
          </a:p>
        </p:txBody>
      </p:sp>
    </p:spTree>
    <p:extLst>
      <p:ext uri="{BB962C8B-B14F-4D97-AF65-F5344CB8AC3E}">
        <p14:creationId xmlns:p14="http://schemas.microsoft.com/office/powerpoint/2010/main" val="35975749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342900" y="9345488"/>
            <a:ext cx="1600200" cy="363310"/>
          </a:xfrm>
        </p:spPr>
        <p:txBody>
          <a:bodyPr/>
          <a:lstStyle/>
          <a:p>
            <a:r>
              <a:rPr lang="de-DE"/>
              <a:t>30.09.19</a:t>
            </a:r>
          </a:p>
        </p:txBody>
      </p:sp>
      <p:sp>
        <p:nvSpPr>
          <p:cNvPr id="5" name="Fußzeilenplatzhalter 4"/>
          <p:cNvSpPr>
            <a:spLocks noGrp="1"/>
          </p:cNvSpPr>
          <p:nvPr>
            <p:ph type="ftr" sz="quarter" idx="11"/>
          </p:nvPr>
        </p:nvSpPr>
        <p:spPr>
          <a:xfrm>
            <a:off x="208714" y="9345488"/>
            <a:ext cx="6306386" cy="363310"/>
          </a:xfrm>
        </p:spPr>
        <p:txBody>
          <a:bodyPr/>
          <a:lstStyle>
            <a:lvl1pPr algn="l">
              <a:defRPr/>
            </a:lvl1pPr>
          </a:lstStyle>
          <a:p>
            <a:endParaRPr lang="de-DE"/>
          </a:p>
        </p:txBody>
      </p:sp>
      <p:sp>
        <p:nvSpPr>
          <p:cNvPr id="6" name="Foliennummernplatzhalter 5"/>
          <p:cNvSpPr>
            <a:spLocks noGrp="1"/>
          </p:cNvSpPr>
          <p:nvPr>
            <p:ph type="sldNum" sz="quarter" idx="12"/>
          </p:nvPr>
        </p:nvSpPr>
        <p:spPr>
          <a:xfrm>
            <a:off x="4914900" y="9345488"/>
            <a:ext cx="1600200" cy="363310"/>
          </a:xfrm>
        </p:spPr>
        <p:txBody>
          <a:bodyPr/>
          <a:lstStyle/>
          <a:p>
            <a:fld id="{A39032CB-C135-124D-84B6-75E57B4C6E62}" type="slidenum">
              <a:rPr lang="de-DE" smtClean="0"/>
              <a:t>‹nr.›</a:t>
            </a:fld>
            <a:endParaRPr lang="de-DE"/>
          </a:p>
        </p:txBody>
      </p:sp>
      <p:sp>
        <p:nvSpPr>
          <p:cNvPr id="18" name="Untertitel 2"/>
          <p:cNvSpPr>
            <a:spLocks noGrp="1"/>
          </p:cNvSpPr>
          <p:nvPr>
            <p:ph type="subTitle" idx="1" hasCustomPrompt="1"/>
          </p:nvPr>
        </p:nvSpPr>
        <p:spPr>
          <a:xfrm>
            <a:off x="210800" y="4985628"/>
            <a:ext cx="5250200" cy="2791609"/>
          </a:xfrm>
          <a:prstGeom prst="rect">
            <a:avLst/>
          </a:prstGeom>
        </p:spPr>
        <p:txBody>
          <a:bodyPr>
            <a:normAutofit/>
          </a:bodyPr>
          <a:lstStyle>
            <a:lvl1pPr marL="171450" indent="-171450" algn="l">
              <a:buFont typeface="Arial"/>
              <a:buChar char="•"/>
              <a:defRPr sz="1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Insert Text Arial 12pt (minimum 10pt)</a:t>
            </a:r>
          </a:p>
        </p:txBody>
      </p:sp>
      <p:sp>
        <p:nvSpPr>
          <p:cNvPr id="25" name="Titel 24"/>
          <p:cNvSpPr>
            <a:spLocks noGrp="1"/>
          </p:cNvSpPr>
          <p:nvPr>
            <p:ph type="title" hasCustomPrompt="1"/>
          </p:nvPr>
        </p:nvSpPr>
        <p:spPr>
          <a:xfrm>
            <a:off x="210800" y="9345488"/>
            <a:ext cx="5691676" cy="363310"/>
          </a:xfrm>
          <a:prstGeom prst="rect">
            <a:avLst/>
          </a:prstGeom>
        </p:spPr>
        <p:txBody>
          <a:bodyPr>
            <a:normAutofit/>
          </a:bodyPr>
          <a:lstStyle>
            <a:lvl1pPr algn="l">
              <a:defRPr sz="800" baseline="0"/>
            </a:lvl1pPr>
          </a:lstStyle>
          <a:p>
            <a:r>
              <a:rPr lang="de-DE"/>
              <a:t>Insert Text Arial 8pt</a:t>
            </a:r>
          </a:p>
        </p:txBody>
      </p:sp>
      <p:sp>
        <p:nvSpPr>
          <p:cNvPr id="27" name="Textplatzhalter 26"/>
          <p:cNvSpPr>
            <a:spLocks noGrp="1"/>
          </p:cNvSpPr>
          <p:nvPr>
            <p:ph type="body" sz="quarter" idx="13" hasCustomPrompt="1"/>
          </p:nvPr>
        </p:nvSpPr>
        <p:spPr>
          <a:xfrm>
            <a:off x="208714" y="3727749"/>
            <a:ext cx="2712286" cy="1182366"/>
          </a:xfrm>
          <a:prstGeom prst="rect">
            <a:avLst/>
          </a:prstGeom>
        </p:spPr>
        <p:txBody>
          <a:bodyPr>
            <a:normAutofit/>
          </a:bodyPr>
          <a:lstStyle>
            <a:lvl1pPr marL="0" indent="0">
              <a:buNone/>
              <a:defRPr sz="2000" baseline="0"/>
            </a:lvl1pPr>
          </a:lstStyle>
          <a:p>
            <a:pPr lvl="0"/>
            <a:r>
              <a:rPr lang="de-DE"/>
              <a:t>Insert Text Arial 20pt</a:t>
            </a:r>
          </a:p>
        </p:txBody>
      </p:sp>
    </p:spTree>
    <p:extLst>
      <p:ext uri="{BB962C8B-B14F-4D97-AF65-F5344CB8AC3E}">
        <p14:creationId xmlns:p14="http://schemas.microsoft.com/office/powerpoint/2010/main" val="295987480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umsplatzhalter 3"/>
          <p:cNvSpPr>
            <a:spLocks noGrp="1"/>
          </p:cNvSpPr>
          <p:nvPr>
            <p:ph type="dt" sz="half" idx="2"/>
          </p:nvPr>
        </p:nvSpPr>
        <p:spPr>
          <a:xfrm>
            <a:off x="342900" y="9345488"/>
            <a:ext cx="1600200" cy="36331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30.09.19</a:t>
            </a:r>
          </a:p>
        </p:txBody>
      </p:sp>
      <p:sp>
        <p:nvSpPr>
          <p:cNvPr id="5" name="Fußzeilenplatzhalter 4"/>
          <p:cNvSpPr>
            <a:spLocks noGrp="1"/>
          </p:cNvSpPr>
          <p:nvPr>
            <p:ph type="ftr" sz="quarter" idx="3"/>
          </p:nvPr>
        </p:nvSpPr>
        <p:spPr>
          <a:xfrm>
            <a:off x="2343150" y="9345488"/>
            <a:ext cx="2171700" cy="3633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4914900" y="9345488"/>
            <a:ext cx="1600200" cy="363310"/>
          </a:xfrm>
          <a:prstGeom prst="rect">
            <a:avLst/>
          </a:prstGeom>
        </p:spPr>
        <p:txBody>
          <a:bodyPr vert="horz" lIns="91440" tIns="45720" rIns="91440" bIns="45720" rtlCol="0" anchor="ctr"/>
          <a:lstStyle>
            <a:lvl1pPr algn="r">
              <a:defRPr sz="1200">
                <a:solidFill>
                  <a:schemeClr val="tx1">
                    <a:tint val="75000"/>
                  </a:schemeClr>
                </a:solidFill>
              </a:defRPr>
            </a:lvl1pPr>
          </a:lstStyle>
          <a:p>
            <a:fld id="{A39032CB-C135-124D-84B6-75E57B4C6E62}" type="slidenum">
              <a:rPr lang="de-DE" smtClean="0"/>
              <a:t>‹nr.›</a:t>
            </a:fld>
            <a:endParaRPr lang="de-DE"/>
          </a:p>
        </p:txBody>
      </p:sp>
      <p:pic>
        <p:nvPicPr>
          <p:cNvPr id="7" name="Grafik 6">
            <a:extLst>
              <a:ext uri="{FF2B5EF4-FFF2-40B4-BE49-F238E27FC236}">
                <a16:creationId xmlns:a16="http://schemas.microsoft.com/office/drawing/2014/main" id="{02FB5CBA-D986-4F42-8053-904A84883AEC}"/>
              </a:ext>
            </a:extLst>
          </p:cNvPr>
          <p:cNvPicPr>
            <a:picLocks noChangeAspect="1"/>
          </p:cNvPicPr>
          <p:nvPr userDrawn="1"/>
        </p:nvPicPr>
        <p:blipFill>
          <a:blip r:embed="rId3">
            <a:lum/>
            <a:extLst>
              <a:ext uri="{96DAC541-7B7A-43D3-8B79-37D633B846F1}">
                <asvg:svgBlip xmlns:asvg="http://schemas.microsoft.com/office/drawing/2016/SVG/main" r:embed="rId4"/>
              </a:ext>
            </a:extLst>
          </a:blip>
          <a:stretch>
            <a:fillRect/>
          </a:stretch>
        </p:blipFill>
        <p:spPr>
          <a:xfrm>
            <a:off x="240869" y="531456"/>
            <a:ext cx="2390641" cy="493842"/>
          </a:xfrm>
          <a:prstGeom prst="rect">
            <a:avLst/>
          </a:prstGeom>
        </p:spPr>
      </p:pic>
    </p:spTree>
    <p:extLst>
      <p:ext uri="{BB962C8B-B14F-4D97-AF65-F5344CB8AC3E}">
        <p14:creationId xmlns:p14="http://schemas.microsoft.com/office/powerpoint/2010/main" val="4139601050"/>
      </p:ext>
    </p:extLst>
  </p:cSld>
  <p:clrMap bg1="lt1" tx1="dk1" bg2="lt2" tx2="dk2" accent1="accent1" accent2="accent2" accent3="accent3" accent4="accent4" accent5="accent5" accent6="accent6" hlink="hlink" folHlink="folHlink"/>
  <p:sldLayoutIdLst>
    <p:sldLayoutId id="2147483649" r:id="rId1"/>
  </p:sldLayoutIdLst>
  <p:transition/>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file:////Volumes/Server/KUNDEN/BRITA_BRI-BRI-HC/BRITA_GALAXY_Templates_Produktdatenblaetter/Bilder/Step_1/Jugs/Produktdatenblatt_Jug_MarellaAluna_Shape_C_A4.png" TargetMode="External"/><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file:////Volumes/Server/KUNDEN/BRITA_BRI-BRI-HC/BRITA_GALAXY_Templates_Produktdatenblaetter/Bilder/Step_1/Jugs/Marella_Deskriptor.png" TargetMode="External"/><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file:////Volumes/Server/KUNDEN/BRITA_BRI-BRI-HC/BRITA_GALAXY_Templates_Produktdatenblaetter/Bilder/Step_1/Jugs/Marella_Deskriptor.png" TargetMode="Externa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p>
            <a:fld id="{A39032CB-C135-124D-84B6-75E57B4C6E62}" type="slidenum">
              <a:rPr lang="de-DE" smtClean="0"/>
              <a:t>1</a:t>
            </a:fld>
            <a:endParaRPr lang="de-DE"/>
          </a:p>
        </p:txBody>
      </p:sp>
      <p:sp>
        <p:nvSpPr>
          <p:cNvPr id="31" name="Titel 1"/>
          <p:cNvSpPr>
            <a:spLocks noGrp="1"/>
          </p:cNvSpPr>
          <p:nvPr>
            <p:ph type="title"/>
          </p:nvPr>
        </p:nvSpPr>
        <p:spPr/>
        <p:txBody>
          <a:bodyPr>
            <a:normAutofit/>
          </a:bodyPr>
          <a:lstStyle/>
          <a:p>
            <a:pPr algn="l"/>
            <a:r>
              <a:rPr lang="fr-FR" sz="800" b="0" i="0" strike="noStrike" cap="none" spc="0" baseline="0">
                <a:solidFill>
                  <a:srgbClr val="282D74"/>
                </a:solidFill>
                <a:effectLst/>
                <a:latin typeface="Arial"/>
                <a:ea typeface="Arial"/>
                <a:cs typeface="Arial"/>
              </a:rPr>
              <a:t>*L’appareil de mesure électronique de ce produit est alimenté par une pile au lithium contenant plus de 0,1 % d’une substance SVHC. Pour en savoir plus, veuillez contacter @brita.net</a:t>
            </a:r>
            <a:endParaRPr lang="de-DE" sz="800">
              <a:solidFill>
                <a:srgbClr val="282D74"/>
              </a:solidFill>
            </a:endParaRPr>
          </a:p>
        </p:txBody>
      </p:sp>
      <p:sp>
        <p:nvSpPr>
          <p:cNvPr id="33" name="Textplatzhalter 32"/>
          <p:cNvSpPr>
            <a:spLocks noGrp="1"/>
          </p:cNvSpPr>
          <p:nvPr>
            <p:ph type="body" sz="quarter" idx="13"/>
          </p:nvPr>
        </p:nvSpPr>
        <p:spPr/>
        <p:txBody>
          <a:bodyPr>
            <a:normAutofit/>
          </a:bodyPr>
          <a:lstStyle/>
          <a:p>
            <a:r>
              <a:rPr lang="fr-FR" sz="2000" b="0" i="0" strike="noStrike" cap="none" spc="0" baseline="0">
                <a:solidFill>
                  <a:srgbClr val="282D74"/>
                </a:solidFill>
                <a:effectLst/>
                <a:latin typeface="Arial"/>
                <a:ea typeface="Arial"/>
                <a:cs typeface="Arial"/>
              </a:rPr>
              <a:t>Modèle :</a:t>
            </a:r>
          </a:p>
        </p:txBody>
      </p:sp>
      <p:pic>
        <p:nvPicPr>
          <p:cNvPr id="24" name="Bild 23"/>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505456" y="0"/>
            <a:ext cx="4352544" cy="7613904"/>
          </a:xfrm>
          <a:prstGeom prst="rect">
            <a:avLst/>
          </a:prstGeom>
        </p:spPr>
      </p:pic>
      <p:pic>
        <p:nvPicPr>
          <p:cNvPr id="15" name="Bild 14"/>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296025" y="4170120"/>
            <a:ext cx="2768567" cy="821746"/>
          </a:xfrm>
          <a:prstGeom prst="rect">
            <a:avLst/>
          </a:prstGeom>
        </p:spPr>
      </p:pic>
      <p:pic>
        <p:nvPicPr>
          <p:cNvPr id="21" name="Bild 20" descr="BRITA_12Months_Garantie_Icon_3Sprachen_RZ.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6925" y="8542659"/>
            <a:ext cx="906571" cy="637497"/>
          </a:xfrm>
          <a:prstGeom prst="rect">
            <a:avLst/>
          </a:prstGeom>
        </p:spPr>
      </p:pic>
      <p:pic>
        <p:nvPicPr>
          <p:cNvPr id="22" name="Picture 5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756725" y="8500251"/>
            <a:ext cx="629375" cy="688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547938" y="8566088"/>
            <a:ext cx="923924" cy="598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descr="C:\Users\Tschoevers\AppData\Local\Microsoft\Windows\INetCache\IE\CGLWFMD2\2016_Marella_MXPlus_CoolBlueMemoFrontal.png"/>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386100" y="746546"/>
            <a:ext cx="4925260" cy="5391412"/>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a:extLst>
              <a:ext uri="{FF2B5EF4-FFF2-40B4-BE49-F238E27FC236}">
                <a16:creationId xmlns:a16="http://schemas.microsoft.com/office/drawing/2014/main" id="{ADB41C39-E7B8-45B7-AA4F-ED3AA2226D95}"/>
              </a:ext>
            </a:extLst>
          </p:cNvPr>
          <p:cNvPicPr>
            <a:picLocks noChangeAspect="1"/>
          </p:cNvPicPr>
          <p:nvPr/>
        </p:nvPicPr>
        <p:blipFill>
          <a:blip r:embed="rId10"/>
          <a:stretch>
            <a:fillRect/>
          </a:stretch>
        </p:blipFill>
        <p:spPr>
          <a:xfrm>
            <a:off x="0" y="7570694"/>
            <a:ext cx="1594887" cy="1609320"/>
          </a:xfrm>
          <a:prstGeom prst="rect">
            <a:avLst/>
          </a:prstGeom>
        </p:spPr>
      </p:pic>
      <p:sp>
        <p:nvSpPr>
          <p:cNvPr id="18" name="Rechteck 17">
            <a:extLst>
              <a:ext uri="{FF2B5EF4-FFF2-40B4-BE49-F238E27FC236}">
                <a16:creationId xmlns:a16="http://schemas.microsoft.com/office/drawing/2014/main" id="{D286D6B2-4DA1-41CA-846A-4C5609E5C8CB}"/>
              </a:ext>
            </a:extLst>
          </p:cNvPr>
          <p:cNvSpPr/>
          <p:nvPr/>
        </p:nvSpPr>
        <p:spPr>
          <a:xfrm>
            <a:off x="0" y="8833650"/>
            <a:ext cx="1445342" cy="502920"/>
          </a:xfrm>
          <a:prstGeom prst="rect">
            <a:avLst/>
          </a:prstGeom>
        </p:spPr>
        <p:txBody>
          <a:bodyPr wrap="square">
            <a:spAutoFit/>
          </a:bodyPr>
          <a:lstStyle/>
          <a:p>
            <a:pPr algn="ctr"/>
            <a:r>
              <a:rPr lang="fr-FR" sz="900" b="1" i="0" strike="noStrike" cap="none" spc="0" baseline="0">
                <a:solidFill>
                  <a:srgbClr val="FFFFFF"/>
                </a:solidFill>
                <a:effectLst/>
                <a:latin typeface="Arial"/>
                <a:ea typeface="Arial"/>
                <a:cs typeface="Arial"/>
              </a:rPr>
              <a:t>comprend 1 filtre à eau</a:t>
            </a:r>
            <a:r>
              <a:rPr lang="fr-FR" sz="900" b="0" i="0" strike="noStrike" cap="none" spc="0" baseline="0">
                <a:solidFill>
                  <a:srgbClr val="FFFFFF"/>
                </a:solidFill>
                <a:effectLst/>
                <a:latin typeface="Arial"/>
                <a:ea typeface="Arial"/>
                <a:cs typeface="Arial"/>
              </a:rPr>
              <a:t> MAXTRA PRO</a:t>
            </a:r>
          </a:p>
          <a:p>
            <a:pPr algn="ctr"/>
            <a:r>
              <a:rPr lang="fr-FR" sz="900" b="1" i="0" strike="noStrike" cap="none" spc="0" baseline="0">
                <a:solidFill>
                  <a:srgbClr val="FFFFFF"/>
                </a:solidFill>
                <a:effectLst/>
                <a:latin typeface="Arial"/>
                <a:ea typeface="Arial"/>
                <a:cs typeface="Arial"/>
              </a:rPr>
              <a:t>TOUT-EN-1</a:t>
            </a:r>
            <a:endParaRPr lang="de-DE" sz="900" b="1">
              <a:solidFill>
                <a:srgbClr val="FFFFFF"/>
              </a:solidFill>
            </a:endParaRPr>
          </a:p>
        </p:txBody>
      </p:sp>
      <p:sp>
        <p:nvSpPr>
          <p:cNvPr id="32" name="Untertitel 8"/>
          <p:cNvSpPr>
            <a:spLocks noGrp="1"/>
          </p:cNvSpPr>
          <p:nvPr>
            <p:ph type="subTitle" idx="1"/>
          </p:nvPr>
        </p:nvSpPr>
        <p:spPr>
          <a:xfrm>
            <a:off x="210800" y="5223507"/>
            <a:ext cx="5371853" cy="2710142"/>
          </a:xfrm>
        </p:spPr>
        <p:txBody>
          <a:bodyPr>
            <a:normAutofit fontScale="92500" lnSpcReduction="10000"/>
          </a:bodyPr>
          <a:lstStyle/>
          <a:p>
            <a:pPr marL="171450" indent="-171450" algn="l">
              <a:buFont typeface="Arial"/>
              <a:buChar char="•"/>
            </a:pPr>
            <a:r>
              <a:rPr lang="fr-FR" sz="1200" b="1" i="0" strike="noStrike" cap="none" spc="0" baseline="0" dirty="0">
                <a:solidFill>
                  <a:srgbClr val="282D74"/>
                </a:solidFill>
                <a:effectLst/>
                <a:latin typeface="Arial"/>
                <a:ea typeface="Arial"/>
                <a:cs typeface="Arial"/>
              </a:rPr>
              <a:t>Comprend 1 filtre à eau</a:t>
            </a:r>
            <a:r>
              <a:rPr lang="fr-FR" sz="1200" b="0" i="0" strike="noStrike" cap="none" spc="0" baseline="0" dirty="0">
                <a:solidFill>
                  <a:srgbClr val="282D74"/>
                </a:solidFill>
                <a:effectLst/>
                <a:latin typeface="Arial"/>
                <a:ea typeface="Arial"/>
                <a:cs typeface="Arial"/>
              </a:rPr>
              <a:t> MAXTRA PRO ALL-IN-1</a:t>
            </a:r>
            <a:endParaRPr lang="de-DE" sz="1200" b="1" dirty="0">
              <a:solidFill>
                <a:srgbClr val="282D74"/>
              </a:solidFill>
            </a:endParaRPr>
          </a:p>
          <a:p>
            <a:r>
              <a:rPr lang="fr-FR" sz="1200" b="1" i="0" strike="noStrike" cap="none" spc="0" baseline="0" dirty="0">
                <a:solidFill>
                  <a:srgbClr val="282D74"/>
                </a:solidFill>
                <a:effectLst/>
                <a:latin typeface="Arial"/>
                <a:ea typeface="Arial"/>
                <a:cs typeface="Arial"/>
              </a:rPr>
              <a:t>Couleur : Bleu</a:t>
            </a:r>
          </a:p>
          <a:p>
            <a:r>
              <a:rPr lang="fr-FR" sz="1200" b="1" i="0" strike="noStrike" cap="none" spc="0" baseline="0" dirty="0">
                <a:solidFill>
                  <a:srgbClr val="282D74"/>
                </a:solidFill>
                <a:effectLst/>
                <a:latin typeface="Arial"/>
                <a:ea typeface="Arial"/>
                <a:cs typeface="Arial"/>
              </a:rPr>
              <a:t>Capacité : 1,4 l d’eau filtrée</a:t>
            </a:r>
            <a:endParaRPr lang="de-DE" b="1" dirty="0">
              <a:solidFill>
                <a:srgbClr val="282D74"/>
              </a:solidFill>
            </a:endParaRPr>
          </a:p>
          <a:p>
            <a:r>
              <a:rPr lang="fr-FR" sz="1200" b="1" i="0" strike="noStrike" cap="none" spc="0" baseline="0" dirty="0">
                <a:solidFill>
                  <a:srgbClr val="282D74"/>
                </a:solidFill>
                <a:effectLst/>
                <a:latin typeface="Arial"/>
                <a:ea typeface="Arial"/>
                <a:cs typeface="Arial"/>
              </a:rPr>
              <a:t>Capacité totale : 2,4 l</a:t>
            </a:r>
          </a:p>
          <a:p>
            <a:pPr marL="171450" indent="-171450" algn="l">
              <a:buFont typeface="Arial"/>
              <a:buChar char="•"/>
            </a:pPr>
            <a:endParaRPr lang="de-DE" dirty="0">
              <a:solidFill>
                <a:srgbClr val="282D74"/>
              </a:solidFill>
            </a:endParaRPr>
          </a:p>
          <a:p>
            <a:r>
              <a:rPr lang="fr-FR" sz="1200" i="0" strike="noStrike" cap="none" spc="0" baseline="0" dirty="0">
                <a:solidFill>
                  <a:srgbClr val="282D74"/>
                </a:solidFill>
                <a:effectLst/>
                <a:latin typeface="Arial"/>
                <a:ea typeface="Arial"/>
                <a:cs typeface="Arial"/>
              </a:rPr>
              <a:t>Le filtre à eau </a:t>
            </a:r>
            <a:r>
              <a:rPr lang="fr-FR" sz="1200" b="0" i="0" strike="noStrike" cap="none" spc="0" baseline="0" dirty="0">
                <a:solidFill>
                  <a:srgbClr val="282D74"/>
                </a:solidFill>
                <a:effectLst/>
                <a:latin typeface="Arial"/>
                <a:ea typeface="Arial"/>
                <a:cs typeface="Arial"/>
              </a:rPr>
              <a:t>MAXTRA PRO et sa technologie unique BRITA </a:t>
            </a:r>
            <a:r>
              <a:rPr lang="fr-FR" sz="1200" b="0" i="0" strike="noStrike" cap="none" spc="0" baseline="0" dirty="0" err="1">
                <a:solidFill>
                  <a:srgbClr val="282D74"/>
                </a:solidFill>
                <a:effectLst/>
                <a:latin typeface="Arial"/>
                <a:ea typeface="Arial"/>
                <a:cs typeface="Arial"/>
              </a:rPr>
              <a:t>MicroFlow</a:t>
            </a:r>
            <a:r>
              <a:rPr lang="fr-FR" sz="1200" b="0" i="0" strike="noStrike" cap="none" spc="0" baseline="0" dirty="0">
                <a:solidFill>
                  <a:srgbClr val="282D74"/>
                </a:solidFill>
                <a:effectLst/>
                <a:latin typeface="Arial"/>
                <a:ea typeface="Arial"/>
                <a:cs typeface="Arial"/>
              </a:rPr>
              <a:t> : le plus efficace pour les régions à l’eau dure ou douce. Convient pour les boissons chaudes et froides</a:t>
            </a:r>
            <a:endParaRPr lang="de-DE" dirty="0">
              <a:solidFill>
                <a:srgbClr val="282D74"/>
              </a:solidFill>
            </a:endParaRPr>
          </a:p>
          <a:p>
            <a:r>
              <a:rPr lang="fr-FR" sz="1200" b="0" i="0" strike="noStrike" cap="none" spc="0" baseline="0" dirty="0">
                <a:solidFill>
                  <a:srgbClr val="282D74"/>
                </a:solidFill>
                <a:effectLst/>
                <a:latin typeface="Arial"/>
                <a:ea typeface="Arial"/>
                <a:cs typeface="Arial"/>
              </a:rPr>
              <a:t>Se glisse n’importe où : tient dans la porte du réfrigérateur</a:t>
            </a:r>
          </a:p>
          <a:p>
            <a:r>
              <a:rPr lang="fr-FR" sz="1200" b="0" i="0" strike="noStrike" cap="none" spc="0" baseline="0" dirty="0">
                <a:solidFill>
                  <a:srgbClr val="282D74"/>
                </a:solidFill>
                <a:effectLst/>
                <a:latin typeface="Arial"/>
                <a:ea typeface="Arial"/>
                <a:cs typeface="Arial"/>
              </a:rPr>
              <a:t>Toujours au top : BRITA Memo vous rappelle de changer le filtre toutes les 4 semaines, pour une filtration optimale</a:t>
            </a:r>
          </a:p>
          <a:p>
            <a:r>
              <a:rPr lang="fr-FR" sz="1200" b="0" i="0" strike="noStrike" cap="none" spc="0" baseline="0" dirty="0">
                <a:solidFill>
                  <a:srgbClr val="282D74"/>
                </a:solidFill>
                <a:effectLst/>
                <a:latin typeface="Arial"/>
                <a:ea typeface="Arial"/>
                <a:cs typeface="Arial"/>
              </a:rPr>
              <a:t>Pratique : Lavable au lave-vaisselle (sauf le couvercle)</a:t>
            </a:r>
          </a:p>
          <a:p>
            <a:r>
              <a:rPr lang="fr-FR" sz="1200" b="0" i="0" strike="noStrike" cap="none" spc="0" baseline="0" dirty="0">
                <a:solidFill>
                  <a:srgbClr val="282D74"/>
                </a:solidFill>
                <a:effectLst/>
                <a:latin typeface="Arial"/>
                <a:ea typeface="Arial"/>
                <a:cs typeface="Arial"/>
              </a:rPr>
              <a:t>BRITA </a:t>
            </a:r>
            <a:r>
              <a:rPr lang="fr-FR" sz="1200" b="0" i="0" strike="noStrike" cap="none" spc="0" baseline="0" dirty="0" err="1">
                <a:solidFill>
                  <a:srgbClr val="282D74"/>
                </a:solidFill>
                <a:effectLst/>
                <a:latin typeface="Arial"/>
                <a:ea typeface="Arial"/>
                <a:cs typeface="Arial"/>
              </a:rPr>
              <a:t>PerfectFit</a:t>
            </a:r>
            <a:r>
              <a:rPr lang="fr-FR" sz="1200" b="0" i="0" strike="noStrike" cap="none" spc="0" baseline="0" dirty="0">
                <a:solidFill>
                  <a:srgbClr val="282D74"/>
                </a:solidFill>
                <a:effectLst/>
                <a:latin typeface="Arial"/>
                <a:ea typeface="Arial"/>
                <a:cs typeface="Arial"/>
              </a:rPr>
              <a:t> pour une filtration optimale. Garantit une bonne filtration de toute votre eau, grâce au filtre à eau MAXTRA PRO</a:t>
            </a:r>
          </a:p>
          <a:p>
            <a:pPr marL="0" indent="0" algn="l">
              <a:buNone/>
            </a:pPr>
            <a:endParaRPr lang="de-DE" b="1" dirty="0">
              <a:solidFill>
                <a:srgbClr val="282D74"/>
              </a:solidFill>
            </a:endParaRPr>
          </a:p>
        </p:txBody>
      </p:sp>
    </p:spTree>
    <p:extLst>
      <p:ext uri="{BB962C8B-B14F-4D97-AF65-F5344CB8AC3E}">
        <p14:creationId xmlns:p14="http://schemas.microsoft.com/office/powerpoint/2010/main" val="35889183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A39032CB-C135-124D-84B6-75E57B4C6E62}" type="slidenum">
              <a:rPr lang="de-DE" smtClean="0"/>
              <a:t>2</a:t>
            </a:fld>
            <a:endParaRPr lang="de-DE"/>
          </a:p>
        </p:txBody>
      </p:sp>
      <p:sp>
        <p:nvSpPr>
          <p:cNvPr id="5" name="Untertitel 4"/>
          <p:cNvSpPr>
            <a:spLocks noGrp="1"/>
          </p:cNvSpPr>
          <p:nvPr>
            <p:ph type="subTitle" idx="1"/>
          </p:nvPr>
        </p:nvSpPr>
        <p:spPr>
          <a:xfrm>
            <a:off x="234115" y="4003306"/>
            <a:ext cx="6441272" cy="2791609"/>
          </a:xfrm>
        </p:spPr>
        <p:txBody>
          <a:bodyPr>
            <a:normAutofit/>
          </a:bodyPr>
          <a:lstStyle/>
          <a:p>
            <a:pPr marL="0" indent="0" algn="l">
              <a:buNone/>
            </a:pPr>
            <a:r>
              <a:rPr lang="fr-FR" sz="1200" b="1" i="0" strike="noStrike" cap="none" spc="0" baseline="0" dirty="0">
                <a:solidFill>
                  <a:srgbClr val="282D74"/>
                </a:solidFill>
                <a:effectLst/>
                <a:latin typeface="Arial"/>
                <a:ea typeface="Arial"/>
                <a:cs typeface="Arial"/>
              </a:rPr>
              <a:t>Langues sur l’emballage plat : Anglais, espagnol, français, néerlandais</a:t>
            </a:r>
            <a:endParaRPr lang="de-DE" sz="1200" b="1" dirty="0">
              <a:solidFill>
                <a:srgbClr val="282D74"/>
              </a:solidFill>
            </a:endParaRPr>
          </a:p>
          <a:p>
            <a:pPr marL="0" indent="0">
              <a:buNone/>
            </a:pPr>
            <a:r>
              <a:rPr lang="fr-FR" sz="1200" b="0" i="0" strike="noStrike" cap="none" spc="0" baseline="0" dirty="0">
                <a:solidFill>
                  <a:srgbClr val="002060"/>
                </a:solidFill>
                <a:effectLst/>
                <a:latin typeface="Univers"/>
                <a:ea typeface="Univers"/>
                <a:cs typeface="Univers"/>
              </a:rPr>
              <a:t>Autres langues : Portugais, grec, danois, allemand</a:t>
            </a:r>
            <a:endParaRPr lang="en-GB" altLang="en-US" dirty="0">
              <a:solidFill>
                <a:srgbClr val="002060"/>
              </a:solidFill>
              <a:latin typeface="Univers" pitchFamily="34" charset="0"/>
            </a:endParaRPr>
          </a:p>
          <a:p>
            <a:pPr marL="0" indent="0">
              <a:buNone/>
            </a:pPr>
            <a:endParaRPr lang="de-DE" sz="1200" dirty="0"/>
          </a:p>
        </p:txBody>
      </p:sp>
      <p:sp>
        <p:nvSpPr>
          <p:cNvPr id="3" name="Titel 2"/>
          <p:cNvSpPr>
            <a:spLocks noGrp="1"/>
          </p:cNvSpPr>
          <p:nvPr>
            <p:ph type="title"/>
          </p:nvPr>
        </p:nvSpPr>
        <p:spPr>
          <a:xfrm>
            <a:off x="228242" y="9359627"/>
            <a:ext cx="6200776" cy="560512"/>
          </a:xfrm>
        </p:spPr>
        <p:txBody>
          <a:bodyPr>
            <a:normAutofit/>
          </a:bodyPr>
          <a:lstStyle/>
          <a:p>
            <a:r>
              <a:rPr lang="fr-FR" sz="800" b="0" i="0" strike="noStrike" cap="none" spc="0" baseline="0">
                <a:solidFill>
                  <a:srgbClr val="282D74"/>
                </a:solidFill>
                <a:effectLst/>
                <a:latin typeface="Arial"/>
                <a:ea typeface="Arial"/>
                <a:cs typeface="Arial"/>
              </a:rPr>
              <a:t>Informations valables uniquement pour les pays suivants : Royaume-Uni (GB), Espagne (ES), Portugal (PT), Albanie (AL), </a:t>
            </a:r>
            <a:br>
              <a:rPr lang="fr-FR" sz="800" b="0" i="0" strike="noStrike" cap="none" spc="0" baseline="0">
                <a:solidFill>
                  <a:srgbClr val="282D74"/>
                </a:solidFill>
                <a:effectLst/>
                <a:latin typeface="Arial"/>
                <a:ea typeface="Arial"/>
                <a:cs typeface="Arial"/>
              </a:rPr>
            </a:br>
            <a:r>
              <a:rPr lang="fr-FR" sz="800" b="0" i="0" strike="noStrike" cap="none" spc="0" baseline="0">
                <a:solidFill>
                  <a:srgbClr val="282D74"/>
                </a:solidFill>
                <a:effectLst/>
                <a:latin typeface="Arial"/>
                <a:ea typeface="Arial"/>
                <a:cs typeface="Arial"/>
              </a:rPr>
              <a:t>Bosnie Herzégovine (BA), Croatie (HR), Danemark (DK), Gibraltar (GI), Irlande (IE), Kosovo (Z03), Macédoine (MK), Malte (MT), Monténégro (ME), Serbie (RS), Slovénie (SI)</a:t>
            </a:r>
            <a:endParaRPr lang="de-DE" sz="800" dirty="0"/>
          </a:p>
        </p:txBody>
      </p:sp>
      <p:sp>
        <p:nvSpPr>
          <p:cNvPr id="28" name="Titel 1"/>
          <p:cNvSpPr>
            <a:spLocks noGrp="1"/>
          </p:cNvSpPr>
          <p:nvPr>
            <p:ph type="body" sz="quarter" idx="13"/>
          </p:nvPr>
        </p:nvSpPr>
        <p:spPr>
          <a:xfrm>
            <a:off x="208714" y="2689761"/>
            <a:ext cx="2712286" cy="1182366"/>
          </a:xfrm>
        </p:spPr>
        <p:txBody>
          <a:bodyPr>
            <a:normAutofit/>
          </a:bodyPr>
          <a:lstStyle/>
          <a:p>
            <a:r>
              <a:rPr lang="fr-FR" sz="2000" b="0" i="0" strike="noStrike" cap="none" spc="0" baseline="0">
                <a:solidFill>
                  <a:srgbClr val="282D74"/>
                </a:solidFill>
                <a:effectLst/>
                <a:latin typeface="Arial"/>
                <a:ea typeface="Arial"/>
                <a:cs typeface="Arial"/>
              </a:rPr>
              <a:t>Modèle :</a:t>
            </a:r>
          </a:p>
          <a:p>
            <a:endParaRPr lang="de-DE" sz="2000">
              <a:solidFill>
                <a:srgbClr val="282D74"/>
              </a:solidFill>
            </a:endParaRPr>
          </a:p>
        </p:txBody>
      </p:sp>
      <p:sp>
        <p:nvSpPr>
          <p:cNvPr id="34" name="Rechteck 33"/>
          <p:cNvSpPr/>
          <p:nvPr/>
        </p:nvSpPr>
        <p:spPr>
          <a:xfrm>
            <a:off x="313916" y="8111383"/>
            <a:ext cx="2386010" cy="1095903"/>
          </a:xfrm>
          <a:prstGeom prst="rect">
            <a:avLst/>
          </a:prstGeom>
          <a:solidFill>
            <a:srgbClr val="008D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282D74"/>
              </a:solidFill>
            </a:endParaRPr>
          </a:p>
        </p:txBody>
      </p:sp>
      <p:graphicFrame>
        <p:nvGraphicFramePr>
          <p:cNvPr id="14" name="Group 922"/>
          <p:cNvGraphicFramePr>
            <a:graphicFrameLocks noGrp="1"/>
          </p:cNvGraphicFramePr>
          <p:nvPr>
            <p:extLst>
              <p:ext uri="{D42A27DB-BD31-4B8C-83A1-F6EECF244321}">
                <p14:modId xmlns:p14="http://schemas.microsoft.com/office/powerpoint/2010/main" val="2735714826"/>
              </p:ext>
            </p:extLst>
          </p:nvPr>
        </p:nvGraphicFramePr>
        <p:xfrm>
          <a:off x="313916" y="4648868"/>
          <a:ext cx="6408160" cy="3012491"/>
        </p:xfrm>
        <a:graphic>
          <a:graphicData uri="http://schemas.openxmlformats.org/drawingml/2006/table">
            <a:tbl>
              <a:tblPr/>
              <a:tblGrid>
                <a:gridCol w="2140526">
                  <a:extLst>
                    <a:ext uri="{9D8B030D-6E8A-4147-A177-3AD203B41FA5}">
                      <a16:colId xmlns:a16="http://schemas.microsoft.com/office/drawing/2014/main" val="20000"/>
                    </a:ext>
                  </a:extLst>
                </a:gridCol>
                <a:gridCol w="1215190">
                  <a:extLst>
                    <a:ext uri="{9D8B030D-6E8A-4147-A177-3AD203B41FA5}">
                      <a16:colId xmlns:a16="http://schemas.microsoft.com/office/drawing/2014/main" val="20001"/>
                    </a:ext>
                  </a:extLst>
                </a:gridCol>
                <a:gridCol w="1816768">
                  <a:extLst>
                    <a:ext uri="{9D8B030D-6E8A-4147-A177-3AD203B41FA5}">
                      <a16:colId xmlns:a16="http://schemas.microsoft.com/office/drawing/2014/main" val="20002"/>
                    </a:ext>
                  </a:extLst>
                </a:gridCol>
                <a:gridCol w="1235676">
                  <a:extLst>
                    <a:ext uri="{9D8B030D-6E8A-4147-A177-3AD203B41FA5}">
                      <a16:colId xmlns:a16="http://schemas.microsoft.com/office/drawing/2014/main" val="20003"/>
                    </a:ext>
                  </a:extLst>
                </a:gridCol>
              </a:tblGrid>
              <a:tr h="24332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endParaRPr kumimoji="0" lang="en-GB" sz="800" b="0" i="0" u="none" strike="noStrike" cap="none" normalizeH="0" baseline="0" dirty="0">
                        <a:ln>
                          <a:noFill/>
                        </a:ln>
                        <a:solidFill>
                          <a:srgbClr val="282D74"/>
                        </a:solidFill>
                        <a:effectLst/>
                        <a:latin typeface="Univers" pitchFamily="34" charset="0"/>
                      </a:endParaRPr>
                    </a:p>
                  </a:txBody>
                  <a:tcPr marL="82918" marR="82918" marT="42378" marB="42378" horzOverflow="overflow">
                    <a:lnL cap="flat">
                      <a:noFill/>
                    </a:lnL>
                    <a:lnR w="19050" cap="flat" cmpd="sng" algn="ctr">
                      <a:solidFill>
                        <a:prstClr val="white"/>
                      </a:solidFill>
                      <a:prstDash val="solid"/>
                      <a:round/>
                      <a:headEnd type="none" w="med" len="med"/>
                      <a:tailEnd type="none" w="med" len="med"/>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1" fontAlgn="base" latinLnBrk="0" hangingPunct="1">
                        <a:lnSpc>
                          <a:spcPct val="100000"/>
                        </a:lnSpc>
                        <a:spcBef>
                          <a:spcPct val="20000"/>
                        </a:spcBef>
                        <a:spcAft>
                          <a:spcPct val="0"/>
                        </a:spcAft>
                        <a:buClrTx/>
                        <a:buSzTx/>
                        <a:buFontTx/>
                        <a:buNone/>
                      </a:pPr>
                      <a:r>
                        <a:rPr lang="fr-FR" sz="800" b="0" i="0" strike="noStrike" cap="none" spc="0" baseline="0" dirty="0">
                          <a:solidFill>
                            <a:srgbClr val="282D74"/>
                          </a:solidFill>
                          <a:effectLst/>
                          <a:latin typeface="Univers"/>
                          <a:ea typeface="Univers"/>
                          <a:cs typeface="Univers"/>
                        </a:rPr>
                        <a:t>Vente au détail</a:t>
                      </a:r>
                    </a:p>
                  </a:txBody>
                  <a:tcPr marL="82918" marR="82918" marT="42378" marB="42378"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Vente en gros</a:t>
                      </a:r>
                    </a:p>
                  </a:txBody>
                  <a:tcPr marL="82918" marR="82918" marT="42378" marB="42378"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cap="fla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Europalette</a:t>
                      </a:r>
                    </a:p>
                  </a:txBody>
                  <a:tcPr marL="82918" marR="82918" marT="42378" marB="42378" horzOverflow="overflow">
                    <a:lnL w="19050" cap="flat" cmpd="sng" algn="ctr">
                      <a:solidFill>
                        <a:prstClr val="white"/>
                      </a:solidFill>
                      <a:prstDash val="solid"/>
                      <a:round/>
                      <a:headEnd type="none" w="med" len="med"/>
                      <a:tailEnd type="none" w="med" len="med"/>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231759">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FFFFFF"/>
                          </a:solidFill>
                          <a:effectLst/>
                          <a:latin typeface="Univers"/>
                          <a:ea typeface="Univers"/>
                          <a:cs typeface="Univers"/>
                        </a:rPr>
                        <a:t>Numéro d'article</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fontAlgn="b"/>
                      <a:r>
                        <a:rPr lang="fr-FR" sz="800" b="0" i="0" strike="noStrike" cap="none" spc="0" baseline="0" dirty="0">
                          <a:solidFill>
                            <a:srgbClr val="FFFFFF"/>
                          </a:solidFill>
                          <a:effectLst/>
                          <a:latin typeface="Univers"/>
                          <a:ea typeface="Univers"/>
                          <a:cs typeface="Univers"/>
                        </a:rPr>
                        <a:t>1051119</a:t>
                      </a:r>
                    </a:p>
                  </a:txBody>
                  <a:tcPr marL="8637" marR="8637" marT="8829" marB="0" anchor="ctr">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78" marB="42378"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78" marB="42378"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solidFill>
                      <a:srgbClr val="008DCB"/>
                    </a:solidFill>
                  </a:tcPr>
                </a:tc>
                <a:extLst>
                  <a:ext uri="{0D108BD9-81ED-4DB2-BD59-A6C34878D82A}">
                    <a16:rowId xmlns:a16="http://schemas.microsoft.com/office/drawing/2014/main" val="10001"/>
                  </a:ext>
                </a:extLst>
              </a:tr>
              <a:tr h="258956">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EAN</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p>
                      <a:pPr algn="ctr" fontAlgn="ctr"/>
                      <a:r>
                        <a:rPr lang="fr-FR" sz="800" b="0" i="0" strike="noStrike" cap="none" spc="0" baseline="0" dirty="0">
                          <a:solidFill>
                            <a:srgbClr val="282D74"/>
                          </a:solidFill>
                          <a:effectLst/>
                          <a:latin typeface="Univers"/>
                          <a:ea typeface="Univers"/>
                          <a:cs typeface="Univers"/>
                        </a:rPr>
                        <a:t>4006387124090</a:t>
                      </a:r>
                    </a:p>
                  </a:txBody>
                  <a:tcPr marL="9525" marR="9525" marT="9525" marB="0" anchor="ctr">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p>
                      <a:pPr algn="ctr" fontAlgn="ctr"/>
                      <a:r>
                        <a:rPr lang="fr-FR" sz="800" b="0" i="0" strike="noStrike" cap="none" spc="0" baseline="0">
                          <a:solidFill>
                            <a:srgbClr val="282D74"/>
                          </a:solidFill>
                          <a:effectLst/>
                          <a:latin typeface="Univers"/>
                          <a:ea typeface="Univers"/>
                          <a:cs typeface="Univers"/>
                        </a:rPr>
                        <a:t>4006387124106</a:t>
                      </a:r>
                    </a:p>
                  </a:txBody>
                  <a:tcPr marL="9525" marR="9525" marT="9525" marB="0" anchor="ctr">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4006387127275</a:t>
                      </a:r>
                    </a:p>
                  </a:txBody>
                  <a:tcPr marL="82918" marR="82918" marT="42378" marB="42378"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224078">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FFFFFF"/>
                          </a:solidFill>
                          <a:effectLst/>
                          <a:latin typeface="Univers"/>
                          <a:ea typeface="Univers"/>
                          <a:cs typeface="Univers"/>
                        </a:rPr>
                        <a:t>EAN 128</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p>
                      <a:pPr algn="ctr" fontAlgn="ctr"/>
                      <a:r>
                        <a:rPr lang="de-DE" sz="800" b="0" i="0" u="none" strike="noStrike" dirty="0">
                          <a:solidFill>
                            <a:srgbClr val="FFFFFF"/>
                          </a:solidFill>
                          <a:effectLst/>
                          <a:latin typeface="Univers"/>
                        </a:rPr>
                        <a:t>-</a:t>
                      </a:r>
                    </a:p>
                  </a:txBody>
                  <a:tcPr marL="9525" marR="9525" marT="9525" marB="0" anchor="ctr">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p>
                      <a:pPr algn="ctr" fontAlgn="ctr"/>
                      <a:r>
                        <a:rPr lang="fr-FR" sz="600" b="0" i="0" strike="noStrike" cap="none" spc="0" baseline="0">
                          <a:solidFill>
                            <a:srgbClr val="FFFFFF"/>
                          </a:solidFill>
                          <a:effectLst/>
                          <a:latin typeface="Univers"/>
                          <a:ea typeface="Univers"/>
                          <a:cs typeface="Univers"/>
                        </a:rPr>
                        <a:t>(01)04006387124106(95)04006387124090</a:t>
                      </a:r>
                    </a:p>
                  </a:txBody>
                  <a:tcPr marL="9525" marR="9525" marT="9525" marB="0" anchor="ctr">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78" marB="42378"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solidFill>
                      <a:srgbClr val="008DCB"/>
                    </a:solidFill>
                  </a:tcPr>
                </a:tc>
                <a:extLst>
                  <a:ext uri="{0D108BD9-81ED-4DB2-BD59-A6C34878D82A}">
                    <a16:rowId xmlns:a16="http://schemas.microsoft.com/office/drawing/2014/main" val="10003"/>
                  </a:ext>
                </a:extLst>
              </a:tr>
              <a:tr h="268352">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Longueur / largeur / hauteur (cm)</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282D74"/>
                          </a:solidFill>
                          <a:effectLst/>
                          <a:latin typeface="Univers"/>
                          <a:ea typeface="Univers"/>
                          <a:cs typeface="Univers"/>
                        </a:rPr>
                        <a:t>26,5 / 11 / 27,5</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54,5 / 22,5 / 29</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120 / 80 / 192,2</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50462">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FFFFFF"/>
                          </a:solidFill>
                          <a:effectLst/>
                          <a:latin typeface="Univers"/>
                          <a:ea typeface="Univers"/>
                          <a:cs typeface="Univers"/>
                        </a:rPr>
                        <a:t>Poids brut* (kg)</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FFFFFF"/>
                          </a:solidFill>
                          <a:effectLst/>
                          <a:latin typeface="Univers"/>
                          <a:ea typeface="Univers"/>
                          <a:cs typeface="Univers"/>
                        </a:rPr>
                        <a:t>0,879</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FFFFFF"/>
                          </a:solidFill>
                          <a:effectLst/>
                          <a:latin typeface="Univers"/>
                          <a:ea typeface="Univers"/>
                          <a:cs typeface="Univers"/>
                        </a:rPr>
                        <a:t>3,88</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FFFFFF"/>
                          </a:solidFill>
                          <a:effectLst/>
                          <a:latin typeface="Univers"/>
                          <a:ea typeface="Univers"/>
                          <a:cs typeface="Univers"/>
                        </a:rPr>
                        <a:t>187</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solidFill>
                      <a:srgbClr val="008DCB"/>
                    </a:solidFill>
                  </a:tcPr>
                </a:tc>
                <a:extLst>
                  <a:ext uri="{0D108BD9-81ED-4DB2-BD59-A6C34878D82A}">
                    <a16:rowId xmlns:a16="http://schemas.microsoft.com/office/drawing/2014/main" val="10005"/>
                  </a:ext>
                </a:extLst>
              </a:tr>
              <a:tr h="26264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Nombre d’unités</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1</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282D74"/>
                          </a:solidFill>
                          <a:effectLst/>
                          <a:latin typeface="Univers"/>
                          <a:ea typeface="Univers"/>
                          <a:cs typeface="Univers"/>
                        </a:rPr>
                        <a:t>4</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168</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32571">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FFFFFF"/>
                          </a:solidFill>
                          <a:effectLst/>
                          <a:latin typeface="Univers"/>
                          <a:ea typeface="Univers"/>
                          <a:cs typeface="Univers"/>
                        </a:rPr>
                        <a:t>Nombre d’unités vente en gros</a:t>
                      </a:r>
                    </a:p>
                  </a:txBody>
                  <a:tcPr marL="82918" marR="82918" marT="42378" marB="42378" horzOverflow="overflow">
                    <a:lnL cap="flat">
                      <a:noFill/>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FFFFFF"/>
                          </a:solidFill>
                          <a:effectLst/>
                          <a:latin typeface="Univers"/>
                          <a:ea typeface="Univers"/>
                          <a:cs typeface="Univers"/>
                        </a:rPr>
                        <a:t>1</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a:noFill/>
                    </a:lnB>
                    <a:lnTlToBr>
                      <a:noFill/>
                    </a:lnTlToBr>
                    <a:lnBlToTr>
                      <a:noFill/>
                    </a:lnBlToTr>
                    <a:solidFill>
                      <a:srgbClr val="008DCB"/>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FFFFFF"/>
                          </a:solidFill>
                          <a:effectLst/>
                          <a:latin typeface="Univers"/>
                          <a:ea typeface="Univers"/>
                          <a:cs typeface="Univers"/>
                        </a:rPr>
                        <a:t>42</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a:noFill/>
                    </a:lnB>
                    <a:lnTlToBr>
                      <a:noFill/>
                    </a:lnTlToBr>
                    <a:lnBlToTr>
                      <a:noFill/>
                    </a:lnBlToTr>
                    <a:solidFill>
                      <a:srgbClr val="008DCB"/>
                    </a:solidFill>
                  </a:tcPr>
                </a:tc>
                <a:extLst>
                  <a:ext uri="{0D108BD9-81ED-4DB2-BD59-A6C34878D82A}">
                    <a16:rowId xmlns:a16="http://schemas.microsoft.com/office/drawing/2014/main" val="10007"/>
                  </a:ext>
                </a:extLst>
              </a:tr>
              <a:tr h="241517">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l" defTabSz="1042988" rtl="0" eaLnBrk="1" fontAlgn="base" latinLnBrk="0" hangingPunct="1">
                        <a:lnSpc>
                          <a:spcPct val="100000"/>
                        </a:lnSpc>
                        <a:spcBef>
                          <a:spcPct val="20000"/>
                        </a:spcBef>
                        <a:spcAft>
                          <a:spcPct val="0"/>
                        </a:spcAft>
                        <a:buClrTx/>
                        <a:buSzTx/>
                        <a:buFontTx/>
                        <a:buNone/>
                      </a:pPr>
                      <a:r>
                        <a:rPr lang="fr-FR" sz="800" b="0" i="0" strike="noStrike" cap="none" spc="0" baseline="0">
                          <a:solidFill>
                            <a:srgbClr val="282D74"/>
                          </a:solidFill>
                          <a:effectLst/>
                          <a:latin typeface="Univers"/>
                          <a:ea typeface="Univers"/>
                          <a:cs typeface="Univers"/>
                        </a:rPr>
                        <a:t>Nombre de couches</a:t>
                      </a:r>
                    </a:p>
                  </a:txBody>
                  <a:tcPr marL="82918" marR="82918" marT="42378" marB="42378" anchor="ctr" horzOverflow="overflow">
                    <a:lnL cap="flat">
                      <a:noFill/>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282D74"/>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dirty="0">
                          <a:ln>
                            <a:noFill/>
                          </a:ln>
                          <a:solidFill>
                            <a:srgbClr val="282D74"/>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6</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8"/>
                  </a:ext>
                </a:extLst>
              </a:tr>
              <a:tr h="239309">
                <a:tc>
                  <a:txBody>
                    <a:bodyPr/>
                    <a:lstStyle/>
                    <a:p>
                      <a:pPr marL="0" marR="0" lvl="0" indent="0" algn="l" defTabSz="1042988" rtl="0" eaLnBrk="0" fontAlgn="base" latinLnBrk="0" hangingPunct="0">
                        <a:lnSpc>
                          <a:spcPct val="100000"/>
                        </a:lnSpc>
                        <a:spcBef>
                          <a:spcPct val="0"/>
                        </a:spcBef>
                        <a:spcAft>
                          <a:spcPct val="0"/>
                        </a:spcAft>
                        <a:buClrTx/>
                        <a:buSzTx/>
                        <a:buFontTx/>
                        <a:buNone/>
                        <a:defRPr/>
                      </a:pPr>
                      <a:r>
                        <a:rPr lang="fr-FR" sz="800" b="0" i="0" strike="noStrike" cap="none" spc="0" baseline="0">
                          <a:solidFill>
                            <a:srgbClr val="FFFFFF"/>
                          </a:solidFill>
                          <a:effectLst/>
                          <a:latin typeface="Univers"/>
                          <a:ea typeface="Univers"/>
                          <a:cs typeface="Univers"/>
                        </a:rPr>
                        <a:t>Poids net carafe (kg) / Cartouche (kg)</a:t>
                      </a:r>
                    </a:p>
                  </a:txBody>
                  <a:tcPr marL="82918" marR="82918" marT="42378" marB="42378" anchor="ctr" horzOverflow="overflow">
                    <a:lnL cap="flat">
                      <a:noFill/>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FFFFFF"/>
                          </a:solidFill>
                          <a:effectLst/>
                          <a:latin typeface="Univers"/>
                          <a:ea typeface="Univers"/>
                          <a:cs typeface="Univers"/>
                        </a:rPr>
                        <a:t>0,534 / 0,125</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dirty="0">
                          <a:ln>
                            <a:noFill/>
                          </a:ln>
                          <a:solidFill>
                            <a:srgbClr val="FFFFFF"/>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cap="flat">
                      <a:noFill/>
                    </a:lnB>
                    <a:lnTlToBr>
                      <a:noFill/>
                    </a:lnTlToBr>
                    <a:lnBlToTr>
                      <a:noFill/>
                    </a:lnBlToTr>
                    <a:solidFill>
                      <a:srgbClr val="008DCB"/>
                    </a:solidFill>
                  </a:tcPr>
                </a:tc>
                <a:extLst>
                  <a:ext uri="{0D108BD9-81ED-4DB2-BD59-A6C34878D82A}">
                    <a16:rowId xmlns:a16="http://schemas.microsoft.com/office/drawing/2014/main" val="10009"/>
                  </a:ext>
                </a:extLst>
              </a:tr>
              <a:tr h="241517">
                <a:tc>
                  <a:txBody>
                    <a:bodyPr/>
                    <a:lstStyle/>
                    <a:p>
                      <a:pPr marL="0" marR="0" lvl="0" indent="0" algn="l" defTabSz="1042988" rtl="0" eaLnBrk="1" fontAlgn="base" latinLnBrk="0" hangingPunct="1">
                        <a:lnSpc>
                          <a:spcPct val="100000"/>
                        </a:lnSpc>
                        <a:spcBef>
                          <a:spcPct val="20000"/>
                        </a:spcBef>
                        <a:spcAft>
                          <a:spcPct val="0"/>
                        </a:spcAft>
                        <a:buClrTx/>
                        <a:buSzTx/>
                        <a:buFontTx/>
                        <a:buNone/>
                        <a:defRPr/>
                      </a:pPr>
                      <a:r>
                        <a:rPr lang="fr-FR" sz="800" b="0" i="0" strike="noStrike" cap="none" spc="0" baseline="0">
                          <a:solidFill>
                            <a:srgbClr val="282D74"/>
                          </a:solidFill>
                          <a:effectLst/>
                          <a:latin typeface="Univers"/>
                          <a:ea typeface="Univers"/>
                          <a:cs typeface="Univers"/>
                        </a:rPr>
                        <a:t>Poids du carton / papier d’emballage (kg)</a:t>
                      </a:r>
                      <a:endParaRPr kumimoji="0" lang="en-GB" sz="800" b="0" i="0" u="none" strike="noStrike" kern="1200" cap="none" normalizeH="0" baseline="0">
                        <a:ln>
                          <a:noFill/>
                        </a:ln>
                        <a:solidFill>
                          <a:srgbClr val="282D74"/>
                        </a:solidFill>
                        <a:effectLst/>
                        <a:latin typeface="Univers" pitchFamily="34" charset="0"/>
                        <a:ea typeface="+mn-ea"/>
                        <a:cs typeface="+mn-cs"/>
                      </a:endParaRPr>
                    </a:p>
                  </a:txBody>
                  <a:tcPr marL="82918" marR="82918" marT="42378" marB="42378" anchor="ctr" horzOverflow="overflow">
                    <a:lnL cap="flat">
                      <a:noFill/>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282D74"/>
                          </a:solidFill>
                          <a:effectLst/>
                          <a:latin typeface="Univers"/>
                          <a:ea typeface="Univers"/>
                          <a:cs typeface="Univers"/>
                        </a:rPr>
                        <a:t>0,170</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dirty="0">
                          <a:solidFill>
                            <a:srgbClr val="282D74"/>
                          </a:solidFill>
                          <a:effectLst/>
                          <a:latin typeface="Univers"/>
                          <a:ea typeface="Univers"/>
                          <a:cs typeface="Univers"/>
                        </a:rPr>
                        <a:t>1,047</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dirty="0">
                          <a:ln>
                            <a:noFill/>
                          </a:ln>
                          <a:solidFill>
                            <a:srgbClr val="282D74"/>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10"/>
                  </a:ext>
                </a:extLst>
              </a:tr>
              <a:tr h="230923">
                <a:tc>
                  <a:txBody>
                    <a:bodyPr/>
                    <a:lstStyle/>
                    <a:p>
                      <a:pPr marL="0" marR="0" lvl="0" indent="0" algn="l" defTabSz="1042988" rtl="0" eaLnBrk="1" fontAlgn="base" latinLnBrk="0" hangingPunct="1">
                        <a:lnSpc>
                          <a:spcPct val="100000"/>
                        </a:lnSpc>
                        <a:spcBef>
                          <a:spcPct val="20000"/>
                        </a:spcBef>
                        <a:spcAft>
                          <a:spcPct val="0"/>
                        </a:spcAft>
                        <a:buClrTx/>
                        <a:buSzTx/>
                        <a:buFontTx/>
                        <a:buNone/>
                        <a:defRPr/>
                      </a:pPr>
                      <a:r>
                        <a:rPr lang="fr-FR" sz="800" b="0" i="0" strike="noStrike" cap="none" spc="0" baseline="0">
                          <a:solidFill>
                            <a:srgbClr val="FFFFFF"/>
                          </a:solidFill>
                          <a:effectLst/>
                          <a:latin typeface="Univers"/>
                          <a:ea typeface="Univers"/>
                          <a:cs typeface="Univers"/>
                        </a:rPr>
                        <a:t>Poids de l’emballage plastique (kg)</a:t>
                      </a:r>
                      <a:endParaRPr kumimoji="0" lang="en-GB" sz="800" b="0" i="0" u="none" strike="noStrike" kern="1200" cap="none" normalizeH="0" baseline="0">
                        <a:ln>
                          <a:noFill/>
                        </a:ln>
                        <a:solidFill>
                          <a:srgbClr val="282D74"/>
                        </a:solidFill>
                        <a:effectLst/>
                        <a:latin typeface="Univers" pitchFamily="34" charset="0"/>
                        <a:ea typeface="+mn-ea"/>
                        <a:cs typeface="+mn-cs"/>
                      </a:endParaRPr>
                    </a:p>
                  </a:txBody>
                  <a:tcPr marL="82918" marR="82918" marT="42378" marB="42378" anchor="ctr" horzOverflow="overflow">
                    <a:lnL cap="flat">
                      <a:noFill/>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lang="fr-FR" sz="800" b="0" i="0" strike="noStrike" cap="none" spc="0" baseline="0">
                          <a:solidFill>
                            <a:srgbClr val="FFFFFF"/>
                          </a:solidFill>
                          <a:effectLst/>
                          <a:latin typeface="Univers"/>
                          <a:ea typeface="Univers"/>
                          <a:cs typeface="Univers"/>
                        </a:rPr>
                        <a:t>0,010</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a:ln>
                            <a:noFill/>
                          </a:ln>
                          <a:solidFill>
                            <a:srgbClr val="FFFFFF"/>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w="19050" cap="flat" cmpd="sng" algn="ctr">
                      <a:solidFill>
                        <a:prstClr val="white"/>
                      </a:solidFill>
                      <a:prstDash val="solid"/>
                      <a:round/>
                      <a:headEnd type="none" w="med" len="med"/>
                      <a:tailEnd type="none" w="med" len="med"/>
                    </a:lnR>
                    <a:lnT>
                      <a:noFill/>
                    </a:lnT>
                    <a:lnB cap="flat">
                      <a:noFill/>
                    </a:lnB>
                    <a:lnTlToBr>
                      <a:noFill/>
                    </a:lnTlToBr>
                    <a:lnBlToTr>
                      <a:noFill/>
                    </a:lnBlToTr>
                    <a:solidFill>
                      <a:srgbClr val="008DCB"/>
                    </a:solidFill>
                  </a:tcPr>
                </a:tc>
                <a:tc>
                  <a:txBody>
                    <a:bodyPr/>
                    <a:lstStyle/>
                    <a:p>
                      <a:pPr marL="0" marR="0" lvl="0" indent="0" algn="ctr" defTabSz="1042988" rtl="0" eaLnBrk="0" fontAlgn="base" latinLnBrk="0" hangingPunct="0">
                        <a:lnSpc>
                          <a:spcPct val="100000"/>
                        </a:lnSpc>
                        <a:spcBef>
                          <a:spcPct val="0"/>
                        </a:spcBef>
                        <a:spcAft>
                          <a:spcPct val="0"/>
                        </a:spcAft>
                        <a:buClrTx/>
                        <a:buSzTx/>
                        <a:buFontTx/>
                        <a:buNone/>
                      </a:pPr>
                      <a:r>
                        <a:rPr kumimoji="0" lang="en-GB" sz="800" b="0" i="0" u="none" strike="noStrike" kern="1200" cap="none" normalizeH="0" baseline="0" dirty="0">
                          <a:ln>
                            <a:noFill/>
                          </a:ln>
                          <a:solidFill>
                            <a:srgbClr val="FFFFFF"/>
                          </a:solidFill>
                          <a:effectLst/>
                          <a:latin typeface="Univers" pitchFamily="34" charset="0"/>
                          <a:ea typeface="+mn-ea"/>
                          <a:cs typeface="+mn-cs"/>
                        </a:rPr>
                        <a:t>-</a:t>
                      </a:r>
                    </a:p>
                  </a:txBody>
                  <a:tcPr marL="82918" marR="82918" marT="42391" marB="42391" horzOverflow="overflow">
                    <a:lnL w="19050" cap="flat" cmpd="sng" algn="ctr">
                      <a:solidFill>
                        <a:prstClr val="white"/>
                      </a:solidFill>
                      <a:prstDash val="solid"/>
                      <a:round/>
                      <a:headEnd type="none" w="med" len="med"/>
                      <a:tailEnd type="none" w="med" len="med"/>
                    </a:lnL>
                    <a:lnR cap="flat">
                      <a:noFill/>
                    </a:lnR>
                    <a:lnT>
                      <a:noFill/>
                    </a:lnT>
                    <a:lnB cap="flat">
                      <a:noFill/>
                    </a:lnB>
                    <a:lnTlToBr>
                      <a:noFill/>
                    </a:lnTlToBr>
                    <a:lnBlToTr>
                      <a:noFill/>
                    </a:lnBlToTr>
                    <a:solidFill>
                      <a:srgbClr val="008DCB"/>
                    </a:solidFill>
                  </a:tcPr>
                </a:tc>
                <a:extLst>
                  <a:ext uri="{0D108BD9-81ED-4DB2-BD59-A6C34878D82A}">
                    <a16:rowId xmlns:a16="http://schemas.microsoft.com/office/drawing/2014/main" val="10011"/>
                  </a:ext>
                </a:extLst>
              </a:tr>
            </a:tbl>
          </a:graphicData>
        </a:graphic>
      </p:graphicFrame>
      <p:pic>
        <p:nvPicPr>
          <p:cNvPr id="11" name="Bild 10"/>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96025" y="3132132"/>
            <a:ext cx="2768567" cy="821746"/>
          </a:xfrm>
          <a:prstGeom prst="rect">
            <a:avLst/>
          </a:prstGeom>
        </p:spPr>
      </p:pic>
      <p:sp>
        <p:nvSpPr>
          <p:cNvPr id="15" name="Untertitel 2"/>
          <p:cNvSpPr txBox="1"/>
          <p:nvPr/>
        </p:nvSpPr>
        <p:spPr>
          <a:xfrm>
            <a:off x="289202" y="7882401"/>
            <a:ext cx="2383079" cy="17489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fr-FR" sz="800" b="0" i="0" strike="noStrike" cap="none" spc="0" baseline="0">
                <a:solidFill>
                  <a:srgbClr val="282D74"/>
                </a:solidFill>
                <a:effectLst/>
                <a:latin typeface="Arial"/>
                <a:ea typeface="Arial"/>
                <a:cs typeface="Arial"/>
              </a:rPr>
              <a:t>Autres informations locales</a:t>
            </a:r>
            <a:endParaRPr lang="de-DE" sz="800">
              <a:solidFill>
                <a:srgbClr val="282D74"/>
              </a:solidFill>
            </a:endParaRPr>
          </a:p>
        </p:txBody>
      </p:sp>
      <p:sp>
        <p:nvSpPr>
          <p:cNvPr id="16" name="Rechteck 15"/>
          <p:cNvSpPr/>
          <p:nvPr/>
        </p:nvSpPr>
        <p:spPr>
          <a:xfrm>
            <a:off x="4784687" y="7641079"/>
            <a:ext cx="1890700" cy="215494"/>
          </a:xfrm>
          <a:prstGeom prst="rect">
            <a:avLst/>
          </a:prstGeom>
        </p:spPr>
        <p:txBody>
          <a:bodyPr wrap="none">
            <a:spAutoFit/>
          </a:bodyPr>
          <a:lstStyle/>
          <a:p>
            <a:r>
              <a:rPr lang="fr-FR" sz="800" b="0" i="0" strike="noStrike" cap="none" spc="0" baseline="0">
                <a:solidFill>
                  <a:srgbClr val="282D74"/>
                </a:solidFill>
                <a:effectLst/>
                <a:latin typeface="Univers"/>
                <a:ea typeface="Univers"/>
                <a:cs typeface="Univers"/>
              </a:rPr>
              <a:t>Dimensions (cm) : </a:t>
            </a:r>
            <a:r>
              <a:rPr lang="fr-FR" sz="800" b="0" i="0" strike="noStrike" cap="none" spc="0" baseline="0">
                <a:solidFill>
                  <a:srgbClr val="282D74"/>
                </a:solidFill>
                <a:effectLst/>
                <a:latin typeface="Arial"/>
                <a:ea typeface="Arial"/>
                <a:cs typeface="Arial"/>
              </a:rPr>
              <a:t>25,8 x 10,5 x 25,8</a:t>
            </a:r>
            <a:r>
              <a:rPr lang="fr-FR" sz="800" b="0" i="0" strike="noStrike" cap="none" spc="0" baseline="0">
                <a:solidFill>
                  <a:srgbClr val="282D74"/>
                </a:solidFill>
                <a:effectLst/>
                <a:latin typeface="Univers"/>
                <a:ea typeface="Univers"/>
                <a:cs typeface="Univers"/>
              </a:rPr>
              <a:t> </a:t>
            </a:r>
            <a:endParaRPr lang="de-DE" sz="800">
              <a:latin typeface="Univers"/>
            </a:endParaRPr>
          </a:p>
        </p:txBody>
      </p:sp>
      <p:sp>
        <p:nvSpPr>
          <p:cNvPr id="17" name="Rechteck 16"/>
          <p:cNvSpPr/>
          <p:nvPr/>
        </p:nvSpPr>
        <p:spPr>
          <a:xfrm>
            <a:off x="3875549" y="7850597"/>
            <a:ext cx="2835082" cy="213360"/>
          </a:xfrm>
          <a:prstGeom prst="rect">
            <a:avLst/>
          </a:prstGeom>
        </p:spPr>
        <p:txBody>
          <a:bodyPr wrap="square">
            <a:spAutoFit/>
          </a:bodyPr>
          <a:lstStyle/>
          <a:p>
            <a:pPr algn="r"/>
            <a:r>
              <a:rPr lang="fr-FR" sz="800" b="0" i="0" strike="noStrike" cap="none" spc="0" baseline="0" dirty="0">
                <a:solidFill>
                  <a:srgbClr val="282D74"/>
                </a:solidFill>
                <a:effectLst/>
                <a:latin typeface="Univers"/>
                <a:ea typeface="Univers"/>
                <a:cs typeface="Univers"/>
              </a:rPr>
              <a:t>Pays de fabrication : Allemagne</a:t>
            </a:r>
          </a:p>
        </p:txBody>
      </p:sp>
      <p:sp>
        <p:nvSpPr>
          <p:cNvPr id="18" name="Rechteck 17"/>
          <p:cNvSpPr/>
          <p:nvPr/>
        </p:nvSpPr>
        <p:spPr>
          <a:xfrm>
            <a:off x="226455" y="7607918"/>
            <a:ext cx="1893906" cy="215494"/>
          </a:xfrm>
          <a:prstGeom prst="rect">
            <a:avLst/>
          </a:prstGeom>
        </p:spPr>
        <p:txBody>
          <a:bodyPr wrap="none">
            <a:spAutoFit/>
          </a:bodyPr>
          <a:lstStyle/>
          <a:p>
            <a:r>
              <a:rPr lang="fr-FR" sz="800" b="0" i="0" strike="noStrike" cap="none" spc="0" baseline="0">
                <a:solidFill>
                  <a:srgbClr val="282D74"/>
                </a:solidFill>
                <a:effectLst/>
                <a:latin typeface="Univers"/>
                <a:ea typeface="Univers"/>
                <a:cs typeface="Univers"/>
              </a:rPr>
              <a:t>*Peut légèrement varier selon les lots</a:t>
            </a:r>
          </a:p>
        </p:txBody>
      </p:sp>
      <p:pic>
        <p:nvPicPr>
          <p:cNvPr id="7" name="Grafik 6">
            <a:extLst>
              <a:ext uri="{FF2B5EF4-FFF2-40B4-BE49-F238E27FC236}">
                <a16:creationId xmlns:a16="http://schemas.microsoft.com/office/drawing/2014/main" id="{AF8BD3B2-577D-4535-9380-397722572D8C}"/>
              </a:ext>
            </a:extLst>
          </p:cNvPr>
          <p:cNvPicPr>
            <a:picLocks noChangeAspect="1"/>
          </p:cNvPicPr>
          <p:nvPr/>
        </p:nvPicPr>
        <p:blipFill>
          <a:blip r:embed="rId4"/>
          <a:stretch>
            <a:fillRect/>
          </a:stretch>
        </p:blipFill>
        <p:spPr>
          <a:xfrm>
            <a:off x="3208503" y="138482"/>
            <a:ext cx="3258785" cy="3373067"/>
          </a:xfrm>
          <a:prstGeom prst="rect">
            <a:avLst/>
          </a:prstGeom>
        </p:spPr>
      </p:pic>
    </p:spTree>
    <p:extLst>
      <p:ext uri="{BB962C8B-B14F-4D97-AF65-F5344CB8AC3E}">
        <p14:creationId xmlns:p14="http://schemas.microsoft.com/office/powerpoint/2010/main" val="357700069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1.10.31"/>
  <p:tag name="AS_TITLE" val="Aspose.Slides for Java"/>
  <p:tag name="AS_VERSION" val="21.10"/>
</p:tagLst>
</file>

<file path=ppt/theme/theme1.xml><?xml version="1.0" encoding="utf-8"?>
<a:theme xmlns:a="http://schemas.openxmlformats.org/drawingml/2006/main" name="Office-Design">
  <a:themeElements>
    <a:clrScheme name="Benutzerdefiniert 3">
      <a:dk1>
        <a:srgbClr val="282D74"/>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ch 2">
      <a:majorFont>
        <a:latin typeface="Arial"/>
        <a:ea typeface="Arial"/>
        <a:cs typeface="Arial"/>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7DFC6B85CD22458579A89CD1C99EBE" ma:contentTypeVersion="0" ma:contentTypeDescription="Create a new document." ma:contentTypeScope="" ma:versionID="7da4b4941d53ab0bc0b13b051b09ade4">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6EA18AE-69A2-41D9-9E71-BB84105B4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3654C62-2C44-4CCC-A4A9-8C75CAC7BBA4}">
  <ds:schemaRefs>
    <ds:schemaRef ds:uri="http://schemas.microsoft.com/sharepoint/v3/contenttype/forms"/>
  </ds:schemaRefs>
</ds:datastoreItem>
</file>

<file path=customXml/itemProps3.xml><?xml version="1.0" encoding="utf-8"?>
<ds:datastoreItem xmlns:ds="http://schemas.openxmlformats.org/officeDocument/2006/customXml" ds:itemID="{02A70B7C-7DE7-49F5-AA80-2F1F9FCD3817}">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396</Words>
  <Application>Microsoft Office PowerPoint</Application>
  <PresentationFormat>A4 (210 x 297 mm)</PresentationFormat>
  <Paragraphs>71</Paragraphs>
  <Slides>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vt:i4>
      </vt:variant>
    </vt:vector>
  </HeadingPairs>
  <TitlesOfParts>
    <vt:vector size="6" baseType="lpstr">
      <vt:lpstr>Arial</vt:lpstr>
      <vt:lpstr>Calibri</vt:lpstr>
      <vt:lpstr>Univers</vt:lpstr>
      <vt:lpstr>Office-Design</vt:lpstr>
      <vt:lpstr>*L’appareil de mesure électronique de ce produit est alimenté par une pile au lithium contenant plus de 0,1 % d’une substance SVHC. Pour en savoir plus, veuillez contacter @brita.net</vt:lpstr>
      <vt:lpstr>Informations valables uniquement pour les pays suivants : Royaume-Uni (GB), Espagne (ES), Portugal (PT), Albanie (AL),  Bosnie Herzégovine (BA), Croatie (HR), Danemark (DK), Gibraltar (GI), Irlande (IE), Kosovo (Z03), Macédoine (MK), Malte (MT), Monténégro (ME), Serbie (RS), Slovénie (SI)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electronic measurement device of this product includes a Lithium-metal cell which contains a SVHC substance in a concentration of more than 0.1 percent. For further details please contact reach @brita.net</dc:title>
  <dc:creator>Mac-XXX</dc:creator>
  <cp:lastModifiedBy>Tiffany Vanlerberghe</cp:lastModifiedBy>
  <cp:revision>117</cp:revision>
  <cp:lastPrinted>2019-10-31T09:10:34Z</cp:lastPrinted>
  <dcterms:created xsi:type="dcterms:W3CDTF">2019-09-30T08:33:58Z</dcterms:created>
  <dcterms:modified xsi:type="dcterms:W3CDTF">2023-02-24T13:43:26Z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0x0101009D7DFC6B85CD22458579A89CD1C99EBE</vt:lpwstr>
  </property>
</Properties>
</file>